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4" r:id="rId3"/>
    <p:sldId id="258" r:id="rId4"/>
    <p:sldId id="259" r:id="rId5"/>
    <p:sldId id="260" r:id="rId6"/>
    <p:sldId id="267" r:id="rId7"/>
    <p:sldId id="271" r:id="rId8"/>
    <p:sldId id="257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2" r:id="rId17"/>
    <p:sldId id="275" r:id="rId18"/>
    <p:sldId id="27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FC7"/>
    <a:srgbClr val="DA0000"/>
    <a:srgbClr val="DF9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8C8DC-7C91-4F53-A14D-9C46647905B4}" v="2" dt="2024-01-03T22:18:12.449"/>
    <p1510:client id="{4F16E546-0DC7-4922-91D4-2F7570D5D4BD}" v="2333" dt="2023-12-13T05:00:44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ddy, Vikranth" userId="S::vikranth.reddy@okstate.edu::a3d8c0c3-8630-440a-9be9-3427c634ffa2" providerId="AD" clId="Web-{F1EBC222-B4DD-4A1C-A185-B9DE915805F1}"/>
    <pc:docChg chg="modSld sldOrd">
      <pc:chgData name="Reddy, Vikranth" userId="S::vikranth.reddy@okstate.edu::a3d8c0c3-8630-440a-9be9-3427c634ffa2" providerId="AD" clId="Web-{F1EBC222-B4DD-4A1C-A185-B9DE915805F1}" dt="2023-12-06T22:52:14.603" v="63"/>
      <pc:docMkLst>
        <pc:docMk/>
      </pc:docMkLst>
      <pc:sldChg chg="modSp">
        <pc:chgData name="Reddy, Vikranth" userId="S::vikranth.reddy@okstate.edu::a3d8c0c3-8630-440a-9be9-3427c634ffa2" providerId="AD" clId="Web-{F1EBC222-B4DD-4A1C-A185-B9DE915805F1}" dt="2023-12-06T21:17:36.490" v="34" actId="20577"/>
        <pc:sldMkLst>
          <pc:docMk/>
          <pc:sldMk cId="104117267" sldId="257"/>
        </pc:sldMkLst>
        <pc:spChg chg="mod">
          <ac:chgData name="Reddy, Vikranth" userId="S::vikranth.reddy@okstate.edu::a3d8c0c3-8630-440a-9be9-3427c634ffa2" providerId="AD" clId="Web-{F1EBC222-B4DD-4A1C-A185-B9DE915805F1}" dt="2023-12-06T21:17:36.490" v="34" actId="20577"/>
          <ac:spMkLst>
            <pc:docMk/>
            <pc:sldMk cId="104117267" sldId="257"/>
            <ac:spMk id="2" creationId="{DA8B57B8-4838-24FE-D63B-5D237F31918B}"/>
          </ac:spMkLst>
        </pc:spChg>
      </pc:sldChg>
      <pc:sldChg chg="mod modShow">
        <pc:chgData name="Reddy, Vikranth" userId="S::vikranth.reddy@okstate.edu::a3d8c0c3-8630-440a-9be9-3427c634ffa2" providerId="AD" clId="Web-{F1EBC222-B4DD-4A1C-A185-B9DE915805F1}" dt="2023-12-06T21:52:29.973" v="43"/>
        <pc:sldMkLst>
          <pc:docMk/>
          <pc:sldMk cId="3830033764" sldId="262"/>
        </pc:sldMkLst>
      </pc:sldChg>
      <pc:sldChg chg="ord">
        <pc:chgData name="Reddy, Vikranth" userId="S::vikranth.reddy@okstate.edu::a3d8c0c3-8630-440a-9be9-3427c634ffa2" providerId="AD" clId="Web-{F1EBC222-B4DD-4A1C-A185-B9DE915805F1}" dt="2023-12-06T22:52:14.603" v="63"/>
        <pc:sldMkLst>
          <pc:docMk/>
          <pc:sldMk cId="4179855144" sldId="266"/>
        </pc:sldMkLst>
      </pc:sldChg>
      <pc:sldChg chg="modSp">
        <pc:chgData name="Reddy, Vikranth" userId="S::vikranth.reddy@okstate.edu::a3d8c0c3-8630-440a-9be9-3427c634ffa2" providerId="AD" clId="Web-{F1EBC222-B4DD-4A1C-A185-B9DE915805F1}" dt="2023-12-06T22:28:40.677" v="61" actId="20577"/>
        <pc:sldMkLst>
          <pc:docMk/>
          <pc:sldMk cId="2604148048" sldId="273"/>
        </pc:sldMkLst>
        <pc:spChg chg="mod">
          <ac:chgData name="Reddy, Vikranth" userId="S::vikranth.reddy@okstate.edu::a3d8c0c3-8630-440a-9be9-3427c634ffa2" providerId="AD" clId="Web-{F1EBC222-B4DD-4A1C-A185-B9DE915805F1}" dt="2023-12-06T22:28:40.677" v="61" actId="20577"/>
          <ac:spMkLst>
            <pc:docMk/>
            <pc:sldMk cId="2604148048" sldId="273"/>
            <ac:spMk id="5" creationId="{A4661B45-978C-34D7-FC46-5BE65AFA59A2}"/>
          </ac:spMkLst>
        </pc:spChg>
      </pc:sldChg>
    </pc:docChg>
  </pc:docChgLst>
  <pc:docChgLst>
    <pc:chgData name="Reddy, Vikranth" userId="S::vikranth.reddy@okstate.edu::a3d8c0c3-8630-440a-9be9-3427c634ffa2" providerId="AD" clId="Web-{9A2B28AE-0961-43FF-9B3C-B7CFD374F960}"/>
    <pc:docChg chg="addSld modSld">
      <pc:chgData name="Reddy, Vikranth" userId="S::vikranth.reddy@okstate.edu::a3d8c0c3-8630-440a-9be9-3427c634ffa2" providerId="AD" clId="Web-{9A2B28AE-0961-43FF-9B3C-B7CFD374F960}" dt="2023-12-06T05:58:10.529" v="139" actId="20577"/>
      <pc:docMkLst>
        <pc:docMk/>
      </pc:docMkLst>
      <pc:sldChg chg="addSp delSp modSp">
        <pc:chgData name="Reddy, Vikranth" userId="S::vikranth.reddy@okstate.edu::a3d8c0c3-8630-440a-9be9-3427c634ffa2" providerId="AD" clId="Web-{9A2B28AE-0961-43FF-9B3C-B7CFD374F960}" dt="2023-12-06T05:58:10.529" v="139" actId="20577"/>
        <pc:sldMkLst>
          <pc:docMk/>
          <pc:sldMk cId="417948597" sldId="259"/>
        </pc:sldMkLst>
        <pc:spChg chg="mod">
          <ac:chgData name="Reddy, Vikranth" userId="S::vikranth.reddy@okstate.edu::a3d8c0c3-8630-440a-9be9-3427c634ffa2" providerId="AD" clId="Web-{9A2B28AE-0961-43FF-9B3C-B7CFD374F960}" dt="2023-12-06T05:58:06.513" v="135"/>
          <ac:spMkLst>
            <pc:docMk/>
            <pc:sldMk cId="417948597" sldId="259"/>
            <ac:spMk id="2" creationId="{0C2BFDBF-6B43-F6CB-A874-2D1E54DF3936}"/>
          </ac:spMkLst>
        </pc:spChg>
        <pc:spChg chg="mod">
          <ac:chgData name="Reddy, Vikranth" userId="S::vikranth.reddy@okstate.edu::a3d8c0c3-8630-440a-9be9-3427c634ffa2" providerId="AD" clId="Web-{9A2B28AE-0961-43FF-9B3C-B7CFD374F960}" dt="2023-12-06T05:58:06.513" v="135"/>
          <ac:spMkLst>
            <pc:docMk/>
            <pc:sldMk cId="417948597" sldId="259"/>
            <ac:spMk id="4" creationId="{84B6463F-148C-7BCB-891D-A5E3DDFBD872}"/>
          </ac:spMkLst>
        </pc:spChg>
        <pc:spChg chg="mod">
          <ac:chgData name="Reddy, Vikranth" userId="S::vikranth.reddy@okstate.edu::a3d8c0c3-8630-440a-9be9-3427c634ffa2" providerId="AD" clId="Web-{9A2B28AE-0961-43FF-9B3C-B7CFD374F960}" dt="2023-12-06T05:58:06.513" v="135"/>
          <ac:spMkLst>
            <pc:docMk/>
            <pc:sldMk cId="417948597" sldId="259"/>
            <ac:spMk id="13" creationId="{BF6FDD19-63CD-4A93-30AB-B2333477F4C2}"/>
          </ac:spMkLst>
        </pc:spChg>
        <pc:spChg chg="mod">
          <ac:chgData name="Reddy, Vikranth" userId="S::vikranth.reddy@okstate.edu::a3d8c0c3-8630-440a-9be9-3427c634ffa2" providerId="AD" clId="Web-{9A2B28AE-0961-43FF-9B3C-B7CFD374F960}" dt="2023-12-06T05:58:10.529" v="139" actId="20577"/>
          <ac:spMkLst>
            <pc:docMk/>
            <pc:sldMk cId="417948597" sldId="259"/>
            <ac:spMk id="21" creationId="{19701064-9AAF-B1CA-A2DE-5AFC28582FD2}"/>
          </ac:spMkLst>
        </pc:spChg>
        <pc:spChg chg="add del">
          <ac:chgData name="Reddy, Vikranth" userId="S::vikranth.reddy@okstate.edu::a3d8c0c3-8630-440a-9be9-3427c634ffa2" providerId="AD" clId="Web-{9A2B28AE-0961-43FF-9B3C-B7CFD374F960}" dt="2023-12-06T05:58:06.513" v="135"/>
          <ac:spMkLst>
            <pc:docMk/>
            <pc:sldMk cId="417948597" sldId="259"/>
            <ac:spMk id="24" creationId="{A3B168A7-66FE-4359-9866-CBB841A729E6}"/>
          </ac:spMkLst>
        </pc:spChg>
        <pc:spChg chg="add del">
          <ac:chgData name="Reddy, Vikranth" userId="S::vikranth.reddy@okstate.edu::a3d8c0c3-8630-440a-9be9-3427c634ffa2" providerId="AD" clId="Web-{9A2B28AE-0961-43FF-9B3C-B7CFD374F960}" dt="2023-12-06T05:57:54.950" v="133"/>
          <ac:spMkLst>
            <pc:docMk/>
            <pc:sldMk cId="417948597" sldId="259"/>
            <ac:spMk id="32" creationId="{80B0A664-AE06-404E-8DAD-E5BB1740349F}"/>
          </ac:spMkLst>
        </pc:spChg>
        <pc:spChg chg="add del">
          <ac:chgData name="Reddy, Vikranth" userId="S::vikranth.reddy@okstate.edu::a3d8c0c3-8630-440a-9be9-3427c634ffa2" providerId="AD" clId="Web-{9A2B28AE-0961-43FF-9B3C-B7CFD374F960}" dt="2023-12-06T05:58:06.513" v="135"/>
          <ac:spMkLst>
            <pc:docMk/>
            <pc:sldMk cId="417948597" sldId="259"/>
            <ac:spMk id="33" creationId="{A12145F0-5149-412D-9A3F-1E3051B3979C}"/>
          </ac:spMkLst>
        </pc:spChg>
        <pc:picChg chg="add del">
          <ac:chgData name="Reddy, Vikranth" userId="S::vikranth.reddy@okstate.edu::a3d8c0c3-8630-440a-9be9-3427c634ffa2" providerId="AD" clId="Web-{9A2B28AE-0961-43FF-9B3C-B7CFD374F960}" dt="2023-12-06T05:57:54.950" v="133"/>
          <ac:picMkLst>
            <pc:docMk/>
            <pc:sldMk cId="417948597" sldId="259"/>
            <ac:picMk id="28" creationId="{3A9DA331-81E4-1F7E-7FD4-386B093540B6}"/>
          </ac:picMkLst>
        </pc:picChg>
        <pc:picChg chg="add del">
          <ac:chgData name="Reddy, Vikranth" userId="S::vikranth.reddy@okstate.edu::a3d8c0c3-8630-440a-9be9-3427c634ffa2" providerId="AD" clId="Web-{9A2B28AE-0961-43FF-9B3C-B7CFD374F960}" dt="2023-12-06T05:58:06.513" v="135"/>
          <ac:picMkLst>
            <pc:docMk/>
            <pc:sldMk cId="417948597" sldId="259"/>
            <ac:picMk id="30" creationId="{C60645D4-1547-8425-DEBD-921C24781802}"/>
          </ac:picMkLst>
        </pc:picChg>
        <pc:cxnChg chg="add del">
          <ac:chgData name="Reddy, Vikranth" userId="S::vikranth.reddy@okstate.edu::a3d8c0c3-8630-440a-9be9-3427c634ffa2" providerId="AD" clId="Web-{9A2B28AE-0961-43FF-9B3C-B7CFD374F960}" dt="2023-12-06T05:58:06.513" v="135"/>
          <ac:cxnSpMkLst>
            <pc:docMk/>
            <pc:sldMk cId="417948597" sldId="259"/>
            <ac:cxnSpMk id="26" creationId="{F0748755-DDBC-46D0-91EC-1212A8EE2B40}"/>
          </ac:cxnSpMkLst>
        </pc:cxnChg>
        <pc:cxnChg chg="add del">
          <ac:chgData name="Reddy, Vikranth" userId="S::vikranth.reddy@okstate.edu::a3d8c0c3-8630-440a-9be9-3427c634ffa2" providerId="AD" clId="Web-{9A2B28AE-0961-43FF-9B3C-B7CFD374F960}" dt="2023-12-06T05:57:54.950" v="133"/>
          <ac:cxnSpMkLst>
            <pc:docMk/>
            <pc:sldMk cId="417948597" sldId="259"/>
            <ac:cxnSpMk id="34" creationId="{F0748755-DDBC-46D0-91EC-1212A8EE2B40}"/>
          </ac:cxnSpMkLst>
        </pc:cxnChg>
        <pc:cxnChg chg="add del">
          <ac:chgData name="Reddy, Vikranth" userId="S::vikranth.reddy@okstate.edu::a3d8c0c3-8630-440a-9be9-3427c634ffa2" providerId="AD" clId="Web-{9A2B28AE-0961-43FF-9B3C-B7CFD374F960}" dt="2023-12-06T05:58:06.513" v="135"/>
          <ac:cxnSpMkLst>
            <pc:docMk/>
            <pc:sldMk cId="417948597" sldId="259"/>
            <ac:cxnSpMk id="35" creationId="{F0748755-DDBC-46D0-91EC-1212A8EE2B40}"/>
          </ac:cxnSpMkLst>
        </pc:cxnChg>
      </pc:sldChg>
      <pc:sldChg chg="modSp new">
        <pc:chgData name="Reddy, Vikranth" userId="S::vikranth.reddy@okstate.edu::a3d8c0c3-8630-440a-9be9-3427c634ffa2" providerId="AD" clId="Web-{9A2B28AE-0961-43FF-9B3C-B7CFD374F960}" dt="2023-12-06T05:26:03.944" v="67" actId="20577"/>
        <pc:sldMkLst>
          <pc:docMk/>
          <pc:sldMk cId="1205778160" sldId="264"/>
        </pc:sldMkLst>
        <pc:spChg chg="mod">
          <ac:chgData name="Reddy, Vikranth" userId="S::vikranth.reddy@okstate.edu::a3d8c0c3-8630-440a-9be9-3427c634ffa2" providerId="AD" clId="Web-{9A2B28AE-0961-43FF-9B3C-B7CFD374F960}" dt="2023-12-06T05:26:03.944" v="67" actId="20577"/>
          <ac:spMkLst>
            <pc:docMk/>
            <pc:sldMk cId="1205778160" sldId="264"/>
            <ac:spMk id="3" creationId="{C3FE922D-9C11-1511-2108-6660895E0E9C}"/>
          </ac:spMkLst>
        </pc:spChg>
      </pc:sldChg>
      <pc:sldChg chg="modSp new">
        <pc:chgData name="Reddy, Vikranth" userId="S::vikranth.reddy@okstate.edu::a3d8c0c3-8630-440a-9be9-3427c634ffa2" providerId="AD" clId="Web-{9A2B28AE-0961-43FF-9B3C-B7CFD374F960}" dt="2023-12-06T05:56:07.979" v="124" actId="20577"/>
        <pc:sldMkLst>
          <pc:docMk/>
          <pc:sldMk cId="842295935" sldId="265"/>
        </pc:sldMkLst>
        <pc:spChg chg="mod">
          <ac:chgData name="Reddy, Vikranth" userId="S::vikranth.reddy@okstate.edu::a3d8c0c3-8630-440a-9be9-3427c634ffa2" providerId="AD" clId="Web-{9A2B28AE-0961-43FF-9B3C-B7CFD374F960}" dt="2023-12-06T05:56:07.979" v="124" actId="20577"/>
          <ac:spMkLst>
            <pc:docMk/>
            <pc:sldMk cId="842295935" sldId="265"/>
            <ac:spMk id="3" creationId="{2F950679-1295-C12A-E392-2DFB9B97BB60}"/>
          </ac:spMkLst>
        </pc:spChg>
      </pc:sldChg>
    </pc:docChg>
  </pc:docChgLst>
  <pc:docChgLst>
    <pc:chgData name="Reddy, Vikranth" userId="S::vikranth.reddy@okstate.edu::a3d8c0c3-8630-440a-9be9-3427c634ffa2" providerId="AD" clId="Web-{FD5A192B-49A4-475B-8525-B417463D689F}"/>
    <pc:docChg chg="addSld modSld">
      <pc:chgData name="Reddy, Vikranth" userId="S::vikranth.reddy@okstate.edu::a3d8c0c3-8630-440a-9be9-3427c634ffa2" providerId="AD" clId="Web-{FD5A192B-49A4-475B-8525-B417463D689F}" dt="2023-12-06T20:14:36.369" v="220" actId="20577"/>
      <pc:docMkLst>
        <pc:docMk/>
      </pc:docMkLst>
      <pc:sldChg chg="modSp">
        <pc:chgData name="Reddy, Vikranth" userId="S::vikranth.reddy@okstate.edu::a3d8c0c3-8630-440a-9be9-3427c634ffa2" providerId="AD" clId="Web-{FD5A192B-49A4-475B-8525-B417463D689F}" dt="2023-12-06T20:05:08.996" v="84" actId="14100"/>
        <pc:sldMkLst>
          <pc:docMk/>
          <pc:sldMk cId="2888379153" sldId="265"/>
        </pc:sldMkLst>
        <pc:picChg chg="mod">
          <ac:chgData name="Reddy, Vikranth" userId="S::vikranth.reddy@okstate.edu::a3d8c0c3-8630-440a-9be9-3427c634ffa2" providerId="AD" clId="Web-{FD5A192B-49A4-475B-8525-B417463D689F}" dt="2023-12-06T20:05:08.996" v="84" actId="14100"/>
          <ac:picMkLst>
            <pc:docMk/>
            <pc:sldMk cId="2888379153" sldId="265"/>
            <ac:picMk id="6" creationId="{52A9C441-FAEA-07E8-98C7-BDE3FD5B670E}"/>
          </ac:picMkLst>
        </pc:picChg>
      </pc:sldChg>
      <pc:sldChg chg="addSp modSp">
        <pc:chgData name="Reddy, Vikranth" userId="S::vikranth.reddy@okstate.edu::a3d8c0c3-8630-440a-9be9-3427c634ffa2" providerId="AD" clId="Web-{FD5A192B-49A4-475B-8525-B417463D689F}" dt="2023-12-06T19:09:07.884" v="3" actId="14100"/>
        <pc:sldMkLst>
          <pc:docMk/>
          <pc:sldMk cId="2897799423" sldId="271"/>
        </pc:sldMkLst>
        <pc:picChg chg="add mod">
          <ac:chgData name="Reddy, Vikranth" userId="S::vikranth.reddy@okstate.edu::a3d8c0c3-8630-440a-9be9-3427c634ffa2" providerId="AD" clId="Web-{FD5A192B-49A4-475B-8525-B417463D689F}" dt="2023-12-06T19:09:07.884" v="3" actId="14100"/>
          <ac:picMkLst>
            <pc:docMk/>
            <pc:sldMk cId="2897799423" sldId="271"/>
            <ac:picMk id="4" creationId="{20A7739C-9328-4E66-8CD3-A3D02D1C075B}"/>
          </ac:picMkLst>
        </pc:picChg>
      </pc:sldChg>
      <pc:sldChg chg="addSp delSp modSp new">
        <pc:chgData name="Reddy, Vikranth" userId="S::vikranth.reddy@okstate.edu::a3d8c0c3-8630-440a-9be9-3427c634ffa2" providerId="AD" clId="Web-{FD5A192B-49A4-475B-8525-B417463D689F}" dt="2023-12-06T20:03:35.181" v="83"/>
        <pc:sldMkLst>
          <pc:docMk/>
          <pc:sldMk cId="3412862578" sldId="272"/>
        </pc:sldMkLst>
        <pc:spChg chg="mod">
          <ac:chgData name="Reddy, Vikranth" userId="S::vikranth.reddy@okstate.edu::a3d8c0c3-8630-440a-9be9-3427c634ffa2" providerId="AD" clId="Web-{FD5A192B-49A4-475B-8525-B417463D689F}" dt="2023-12-06T19:17:28.427" v="7" actId="14100"/>
          <ac:spMkLst>
            <pc:docMk/>
            <pc:sldMk cId="3412862578" sldId="272"/>
            <ac:spMk id="2" creationId="{B4D84BC8-B8CD-03B1-291F-E1D40875FAE0}"/>
          </ac:spMkLst>
        </pc:spChg>
        <pc:graphicFrameChg chg="add mod modGraphic">
          <ac:chgData name="Reddy, Vikranth" userId="S::vikranth.reddy@okstate.edu::a3d8c0c3-8630-440a-9be9-3427c634ffa2" providerId="AD" clId="Web-{FD5A192B-49A4-475B-8525-B417463D689F}" dt="2023-12-06T19:29:30.273" v="80"/>
          <ac:graphicFrameMkLst>
            <pc:docMk/>
            <pc:sldMk cId="3412862578" sldId="272"/>
            <ac:graphicFrameMk id="7" creationId="{CD4DA621-0E94-2AE1-A372-594D93A94E9E}"/>
          </ac:graphicFrameMkLst>
        </pc:graphicFrameChg>
        <pc:picChg chg="add del mod">
          <ac:chgData name="Reddy, Vikranth" userId="S::vikranth.reddy@okstate.edu::a3d8c0c3-8630-440a-9be9-3427c634ffa2" providerId="AD" clId="Web-{FD5A192B-49A4-475B-8525-B417463D689F}" dt="2023-12-06T19:24:58.188" v="25"/>
          <ac:picMkLst>
            <pc:docMk/>
            <pc:sldMk cId="3412862578" sldId="272"/>
            <ac:picMk id="5" creationId="{D06A89AA-DA1F-A372-B438-FC40240079C4}"/>
          </ac:picMkLst>
        </pc:picChg>
        <pc:picChg chg="add mod">
          <ac:chgData name="Reddy, Vikranth" userId="S::vikranth.reddy@okstate.edu::a3d8c0c3-8630-440a-9be9-3427c634ffa2" providerId="AD" clId="Web-{FD5A192B-49A4-475B-8525-B417463D689F}" dt="2023-12-06T19:25:08.532" v="27" actId="1076"/>
          <ac:picMkLst>
            <pc:docMk/>
            <pc:sldMk cId="3412862578" sldId="272"/>
            <ac:picMk id="6" creationId="{D22FABED-96C5-D497-39A1-AA964FCCE840}"/>
          </ac:picMkLst>
        </pc:picChg>
        <pc:picChg chg="add mod">
          <ac:chgData name="Reddy, Vikranth" userId="S::vikranth.reddy@okstate.edu::a3d8c0c3-8630-440a-9be9-3427c634ffa2" providerId="AD" clId="Web-{FD5A192B-49A4-475B-8525-B417463D689F}" dt="2023-12-06T19:51:32.461" v="82" actId="1076"/>
          <ac:picMkLst>
            <pc:docMk/>
            <pc:sldMk cId="3412862578" sldId="272"/>
            <ac:picMk id="9" creationId="{449D8A43-AC0F-2A6C-519C-29C3F850FBD1}"/>
          </ac:picMkLst>
        </pc:picChg>
        <pc:picChg chg="add mod">
          <ac:chgData name="Reddy, Vikranth" userId="S::vikranth.reddy@okstate.edu::a3d8c0c3-8630-440a-9be9-3427c634ffa2" providerId="AD" clId="Web-{FD5A192B-49A4-475B-8525-B417463D689F}" dt="2023-12-06T20:03:35.181" v="83"/>
          <ac:picMkLst>
            <pc:docMk/>
            <pc:sldMk cId="3412862578" sldId="272"/>
            <ac:picMk id="10" creationId="{19B397EA-E690-254E-95D3-9F53868A73AB}"/>
          </ac:picMkLst>
        </pc:picChg>
      </pc:sldChg>
      <pc:sldChg chg="addSp modSp new">
        <pc:chgData name="Reddy, Vikranth" userId="S::vikranth.reddy@okstate.edu::a3d8c0c3-8630-440a-9be9-3427c634ffa2" providerId="AD" clId="Web-{FD5A192B-49A4-475B-8525-B417463D689F}" dt="2023-12-06T20:14:36.369" v="220" actId="20577"/>
        <pc:sldMkLst>
          <pc:docMk/>
          <pc:sldMk cId="2604148048" sldId="273"/>
        </pc:sldMkLst>
        <pc:spChg chg="add mod">
          <ac:chgData name="Reddy, Vikranth" userId="S::vikranth.reddy@okstate.edu::a3d8c0c3-8630-440a-9be9-3427c634ffa2" providerId="AD" clId="Web-{FD5A192B-49A4-475B-8525-B417463D689F}" dt="2023-12-06T20:14:36.369" v="220" actId="20577"/>
          <ac:spMkLst>
            <pc:docMk/>
            <pc:sldMk cId="2604148048" sldId="273"/>
            <ac:spMk id="5" creationId="{A4661B45-978C-34D7-FC46-5BE65AFA59A2}"/>
          </ac:spMkLst>
        </pc:spChg>
      </pc:sldChg>
    </pc:docChg>
  </pc:docChgLst>
  <pc:docChgLst>
    <pc:chgData name="Anagam, Venkat Sai Phanindra" userId="S::phanindra.anagam@okstate.edu::abe895fb-cd4d-4932-80fd-bc8fe0c800df" providerId="AD" clId="Web-{1A21CEB6-5537-B136-CE68-E89392B1594C}"/>
    <pc:docChg chg="addSld modSld">
      <pc:chgData name="Anagam, Venkat Sai Phanindra" userId="S::phanindra.anagam@okstate.edu::abe895fb-cd4d-4932-80fd-bc8fe0c800df" providerId="AD" clId="Web-{1A21CEB6-5537-B136-CE68-E89392B1594C}" dt="2023-12-06T03:21:06.369" v="375"/>
      <pc:docMkLst>
        <pc:docMk/>
      </pc:docMkLst>
      <pc:sldChg chg="addSp delSp modSp">
        <pc:chgData name="Anagam, Venkat Sai Phanindra" userId="S::phanindra.anagam@okstate.edu::abe895fb-cd4d-4932-80fd-bc8fe0c800df" providerId="AD" clId="Web-{1A21CEB6-5537-B136-CE68-E89392B1594C}" dt="2023-12-06T02:43:17.001" v="4" actId="1076"/>
        <pc:sldMkLst>
          <pc:docMk/>
          <pc:sldMk cId="417948597" sldId="259"/>
        </pc:sldMkLst>
        <pc:spChg chg="add del">
          <ac:chgData name="Anagam, Venkat Sai Phanindra" userId="S::phanindra.anagam@okstate.edu::abe895fb-cd4d-4932-80fd-bc8fe0c800df" providerId="AD" clId="Web-{1A21CEB6-5537-B136-CE68-E89392B1594C}" dt="2023-12-06T02:42:24.720" v="2"/>
          <ac:spMkLst>
            <pc:docMk/>
            <pc:sldMk cId="417948597" sldId="259"/>
            <ac:spMk id="3" creationId="{09F7342A-E846-1AC3-0A99-E4122BF062F5}"/>
          </ac:spMkLst>
        </pc:spChg>
        <pc:picChg chg="add del mod ord">
          <ac:chgData name="Anagam, Venkat Sai Phanindra" userId="S::phanindra.anagam@okstate.edu::abe895fb-cd4d-4932-80fd-bc8fe0c800df" providerId="AD" clId="Web-{1A21CEB6-5537-B136-CE68-E89392B1594C}" dt="2023-12-06T02:42:11.610" v="1"/>
          <ac:picMkLst>
            <pc:docMk/>
            <pc:sldMk cId="417948597" sldId="259"/>
            <ac:picMk id="6" creationId="{26886E5B-0DEF-5EBA-82A5-1293CFFB7085}"/>
          </ac:picMkLst>
        </pc:picChg>
        <pc:picChg chg="add mod ord">
          <ac:chgData name="Anagam, Venkat Sai Phanindra" userId="S::phanindra.anagam@okstate.edu::abe895fb-cd4d-4932-80fd-bc8fe0c800df" providerId="AD" clId="Web-{1A21CEB6-5537-B136-CE68-E89392B1594C}" dt="2023-12-06T02:43:17.001" v="4" actId="1076"/>
          <ac:picMkLst>
            <pc:docMk/>
            <pc:sldMk cId="417948597" sldId="259"/>
            <ac:picMk id="7" creationId="{34189E40-AEFB-3555-1002-E37638F32A69}"/>
          </ac:picMkLst>
        </pc:picChg>
      </pc:sldChg>
      <pc:sldChg chg="addSp delSp modSp new addAnim delAnim">
        <pc:chgData name="Anagam, Venkat Sai Phanindra" userId="S::phanindra.anagam@okstate.edu::abe895fb-cd4d-4932-80fd-bc8fe0c800df" providerId="AD" clId="Web-{1A21CEB6-5537-B136-CE68-E89392B1594C}" dt="2023-12-06T03:21:06.369" v="375"/>
        <pc:sldMkLst>
          <pc:docMk/>
          <pc:sldMk cId="2101216721" sldId="261"/>
        </pc:sldMkLst>
        <pc:spChg chg="del">
          <ac:chgData name="Anagam, Venkat Sai Phanindra" userId="S::phanindra.anagam@okstate.edu::abe895fb-cd4d-4932-80fd-bc8fe0c800df" providerId="AD" clId="Web-{1A21CEB6-5537-B136-CE68-E89392B1594C}" dt="2023-12-06T02:56:31.887" v="6"/>
          <ac:spMkLst>
            <pc:docMk/>
            <pc:sldMk cId="2101216721" sldId="261"/>
            <ac:spMk id="2" creationId="{C422A57C-5ADD-7E1D-7C79-0F9EC2E755A3}"/>
          </ac:spMkLst>
        </pc:spChg>
        <pc:spChg chg="del mod">
          <ac:chgData name="Anagam, Venkat Sai Phanindra" userId="S::phanindra.anagam@okstate.edu::abe895fb-cd4d-4932-80fd-bc8fe0c800df" providerId="AD" clId="Web-{1A21CEB6-5537-B136-CE68-E89392B1594C}" dt="2023-12-06T02:58:24.716" v="8"/>
          <ac:spMkLst>
            <pc:docMk/>
            <pc:sldMk cId="2101216721" sldId="261"/>
            <ac:spMk id="3" creationId="{9AE11721-993F-06ED-1482-DE0D178EF05A}"/>
          </ac:spMkLst>
        </pc:spChg>
        <pc:spChg chg="add mod">
          <ac:chgData name="Anagam, Venkat Sai Phanindra" userId="S::phanindra.anagam@okstate.edu::abe895fb-cd4d-4932-80fd-bc8fe0c800df" providerId="AD" clId="Web-{1A21CEB6-5537-B136-CE68-E89392B1594C}" dt="2023-12-06T03:04:37.860" v="303" actId="1076"/>
          <ac:spMkLst>
            <pc:docMk/>
            <pc:sldMk cId="2101216721" sldId="261"/>
            <ac:spMk id="7" creationId="{90EF5547-DC98-1185-7577-25C026CE93DA}"/>
          </ac:spMkLst>
        </pc:spChg>
        <pc:spChg chg="add mod">
          <ac:chgData name="Anagam, Venkat Sai Phanindra" userId="S::phanindra.anagam@okstate.edu::abe895fb-cd4d-4932-80fd-bc8fe0c800df" providerId="AD" clId="Web-{1A21CEB6-5537-B136-CE68-E89392B1594C}" dt="2023-12-06T03:04:35.469" v="302" actId="1076"/>
          <ac:spMkLst>
            <pc:docMk/>
            <pc:sldMk cId="2101216721" sldId="261"/>
            <ac:spMk id="8" creationId="{F683B9D9-6199-5109-BBE6-93A8A7D95285}"/>
          </ac:spMkLst>
        </pc:spChg>
        <pc:spChg chg="add mod">
          <ac:chgData name="Anagam, Venkat Sai Phanindra" userId="S::phanindra.anagam@okstate.edu::abe895fb-cd4d-4932-80fd-bc8fe0c800df" providerId="AD" clId="Web-{1A21CEB6-5537-B136-CE68-E89392B1594C}" dt="2023-12-06T03:04:44.141" v="304" actId="1076"/>
          <ac:spMkLst>
            <pc:docMk/>
            <pc:sldMk cId="2101216721" sldId="261"/>
            <ac:spMk id="9" creationId="{48166EDE-3A68-A78D-CA39-DE20E09E3EA7}"/>
          </ac:spMkLst>
        </pc:spChg>
        <pc:spChg chg="add mod">
          <ac:chgData name="Anagam, Venkat Sai Phanindra" userId="S::phanindra.anagam@okstate.edu::abe895fb-cd4d-4932-80fd-bc8fe0c800df" providerId="AD" clId="Web-{1A21CEB6-5537-B136-CE68-E89392B1594C}" dt="2023-12-06T03:03:57.563" v="295" actId="1076"/>
          <ac:spMkLst>
            <pc:docMk/>
            <pc:sldMk cId="2101216721" sldId="261"/>
            <ac:spMk id="10" creationId="{9287E5A8-717E-3947-46C9-F582CC866E2A}"/>
          </ac:spMkLst>
        </pc:spChg>
        <pc:spChg chg="add mod">
          <ac:chgData name="Anagam, Venkat Sai Phanindra" userId="S::phanindra.anagam@okstate.edu::abe895fb-cd4d-4932-80fd-bc8fe0c800df" providerId="AD" clId="Web-{1A21CEB6-5537-B136-CE68-E89392B1594C}" dt="2023-12-06T03:04:32.532" v="301" actId="20577"/>
          <ac:spMkLst>
            <pc:docMk/>
            <pc:sldMk cId="2101216721" sldId="261"/>
            <ac:spMk id="11" creationId="{FBC1E025-BF96-148D-A85C-1894C5857B05}"/>
          </ac:spMkLst>
        </pc:spChg>
        <pc:spChg chg="add mod">
          <ac:chgData name="Anagam, Venkat Sai Phanindra" userId="S::phanindra.anagam@okstate.edu::abe895fb-cd4d-4932-80fd-bc8fe0c800df" providerId="AD" clId="Web-{1A21CEB6-5537-B136-CE68-E89392B1594C}" dt="2023-12-06T03:03:54.250" v="294" actId="1076"/>
          <ac:spMkLst>
            <pc:docMk/>
            <pc:sldMk cId="2101216721" sldId="261"/>
            <ac:spMk id="12" creationId="{32AAF516-740D-8AF4-7169-0B71D0839C8E}"/>
          </ac:spMkLst>
        </pc:spChg>
        <pc:graphicFrameChg chg="add mod ord modGraphic">
          <ac:chgData name="Anagam, Venkat Sai Phanindra" userId="S::phanindra.anagam@okstate.edu::abe895fb-cd4d-4932-80fd-bc8fe0c800df" providerId="AD" clId="Web-{1A21CEB6-5537-B136-CE68-E89392B1594C}" dt="2023-12-06T03:05:24.407" v="320"/>
          <ac:graphicFrameMkLst>
            <pc:docMk/>
            <pc:sldMk cId="2101216721" sldId="261"/>
            <ac:graphicFrameMk id="6" creationId="{E96CE88F-17C4-6086-7522-6C6360DC4062}"/>
          </ac:graphicFrameMkLst>
        </pc:graphicFrameChg>
        <pc:cxnChg chg="add mod">
          <ac:chgData name="Anagam, Venkat Sai Phanindra" userId="S::phanindra.anagam@okstate.edu::abe895fb-cd4d-4932-80fd-bc8fe0c800df" providerId="AD" clId="Web-{1A21CEB6-5537-B136-CE68-E89392B1594C}" dt="2023-12-06T03:05:51.298" v="324" actId="14100"/>
          <ac:cxnSpMkLst>
            <pc:docMk/>
            <pc:sldMk cId="2101216721" sldId="261"/>
            <ac:cxnSpMk id="13" creationId="{CD0C18F7-D050-735A-59E5-F7022115F31B}"/>
          </ac:cxnSpMkLst>
        </pc:cxnChg>
        <pc:cxnChg chg="add mod">
          <ac:chgData name="Anagam, Venkat Sai Phanindra" userId="S::phanindra.anagam@okstate.edu::abe895fb-cd4d-4932-80fd-bc8fe0c800df" providerId="AD" clId="Web-{1A21CEB6-5537-B136-CE68-E89392B1594C}" dt="2023-12-06T03:06:07.830" v="327" actId="14100"/>
          <ac:cxnSpMkLst>
            <pc:docMk/>
            <pc:sldMk cId="2101216721" sldId="261"/>
            <ac:cxnSpMk id="14" creationId="{8F7D0084-7665-5E2D-E755-C60A316EE579}"/>
          </ac:cxnSpMkLst>
        </pc:cxnChg>
        <pc:cxnChg chg="add mod">
          <ac:chgData name="Anagam, Venkat Sai Phanindra" userId="S::phanindra.anagam@okstate.edu::abe895fb-cd4d-4932-80fd-bc8fe0c800df" providerId="AD" clId="Web-{1A21CEB6-5537-B136-CE68-E89392B1594C}" dt="2023-12-06T03:06:23.877" v="330" actId="14100"/>
          <ac:cxnSpMkLst>
            <pc:docMk/>
            <pc:sldMk cId="2101216721" sldId="261"/>
            <ac:cxnSpMk id="15" creationId="{2D345426-AC99-1F77-68B1-C4290FC5F1CB}"/>
          </ac:cxnSpMkLst>
        </pc:cxnChg>
        <pc:cxnChg chg="add del mod">
          <ac:chgData name="Anagam, Venkat Sai Phanindra" userId="S::phanindra.anagam@okstate.edu::abe895fb-cd4d-4932-80fd-bc8fe0c800df" providerId="AD" clId="Web-{1A21CEB6-5537-B136-CE68-E89392B1594C}" dt="2023-12-06T03:12:50.802" v="354"/>
          <ac:cxnSpMkLst>
            <pc:docMk/>
            <pc:sldMk cId="2101216721" sldId="261"/>
            <ac:cxnSpMk id="16" creationId="{212B1626-B1F4-1F25-607C-5E49FEDAFC40}"/>
          </ac:cxnSpMkLst>
        </pc:cxnChg>
        <pc:cxnChg chg="add mod">
          <ac:chgData name="Anagam, Venkat Sai Phanindra" userId="S::phanindra.anagam@okstate.edu::abe895fb-cd4d-4932-80fd-bc8fe0c800df" providerId="AD" clId="Web-{1A21CEB6-5537-B136-CE68-E89392B1594C}" dt="2023-12-06T03:06:55.971" v="336" actId="14100"/>
          <ac:cxnSpMkLst>
            <pc:docMk/>
            <pc:sldMk cId="2101216721" sldId="261"/>
            <ac:cxnSpMk id="17" creationId="{FC061FB9-7CBC-400E-9A6C-9FC6FF19C889}"/>
          </ac:cxnSpMkLst>
        </pc:cxnChg>
        <pc:cxnChg chg="add mod">
          <ac:chgData name="Anagam, Venkat Sai Phanindra" userId="S::phanindra.anagam@okstate.edu::abe895fb-cd4d-4932-80fd-bc8fe0c800df" providerId="AD" clId="Web-{1A21CEB6-5537-B136-CE68-E89392B1594C}" dt="2023-12-06T03:07:45.752" v="345" actId="1076"/>
          <ac:cxnSpMkLst>
            <pc:docMk/>
            <pc:sldMk cId="2101216721" sldId="261"/>
            <ac:cxnSpMk id="18" creationId="{9FE6D466-0350-4C12-599D-0E834C223165}"/>
          </ac:cxnSpMkLst>
        </pc:cxnChg>
        <pc:cxnChg chg="add del mod">
          <ac:chgData name="Anagam, Venkat Sai Phanindra" userId="S::phanindra.anagam@okstate.edu::abe895fb-cd4d-4932-80fd-bc8fe0c800df" providerId="AD" clId="Web-{1A21CEB6-5537-B136-CE68-E89392B1594C}" dt="2023-12-06T03:17:36.805" v="355"/>
          <ac:cxnSpMkLst>
            <pc:docMk/>
            <pc:sldMk cId="2101216721" sldId="261"/>
            <ac:cxnSpMk id="19" creationId="{4E37C844-C92C-24B2-2697-E6C9324209D4}"/>
          </ac:cxnSpMkLst>
        </pc:cxnChg>
        <pc:cxnChg chg="add mod">
          <ac:chgData name="Anagam, Venkat Sai Phanindra" userId="S::phanindra.anagam@okstate.edu::abe895fb-cd4d-4932-80fd-bc8fe0c800df" providerId="AD" clId="Web-{1A21CEB6-5537-B136-CE68-E89392B1594C}" dt="2023-12-06T03:18:23.680" v="359" actId="14100"/>
          <ac:cxnSpMkLst>
            <pc:docMk/>
            <pc:sldMk cId="2101216721" sldId="261"/>
            <ac:cxnSpMk id="20" creationId="{345C365C-7574-33BD-FCB9-944746F8951B}"/>
          </ac:cxnSpMkLst>
        </pc:cxnChg>
      </pc:sldChg>
    </pc:docChg>
  </pc:docChgLst>
  <pc:docChgLst>
    <pc:chgData name="Vesalapu, Ritesh Venkata Sai" userId="6cd0a82f-cefd-4c22-bcb4-6b61f0a67249" providerId="ADAL" clId="{4F16E546-0DC7-4922-91D4-2F7570D5D4BD}"/>
    <pc:docChg chg="undo redo custSel addSld delSld modSld sldOrd">
      <pc:chgData name="Vesalapu, Ritesh Venkata Sai" userId="6cd0a82f-cefd-4c22-bcb4-6b61f0a67249" providerId="ADAL" clId="{4F16E546-0DC7-4922-91D4-2F7570D5D4BD}" dt="2023-12-13T05:00:44.748" v="3061" actId="20577"/>
      <pc:docMkLst>
        <pc:docMk/>
      </pc:docMkLst>
      <pc:sldChg chg="modSp modAnim">
        <pc:chgData name="Vesalapu, Ritesh Venkata Sai" userId="6cd0a82f-cefd-4c22-bcb4-6b61f0a67249" providerId="ADAL" clId="{4F16E546-0DC7-4922-91D4-2F7570D5D4BD}" dt="2023-12-06T07:57:35.025" v="777"/>
        <pc:sldMkLst>
          <pc:docMk/>
          <pc:sldMk cId="320015374" sldId="256"/>
        </pc:sldMkLst>
        <pc:spChg chg="mod">
          <ac:chgData name="Vesalapu, Ritesh Venkata Sai" userId="6cd0a82f-cefd-4c22-bcb4-6b61f0a67249" providerId="ADAL" clId="{4F16E546-0DC7-4922-91D4-2F7570D5D4BD}" dt="2023-12-06T05:59:16.397" v="470" actId="2711"/>
          <ac:spMkLst>
            <pc:docMk/>
            <pc:sldMk cId="320015374" sldId="256"/>
            <ac:spMk id="2" creationId="{A0A451E2-E39F-65A3-1130-35024412B1AE}"/>
          </ac:spMkLst>
        </pc:spChg>
      </pc:sldChg>
      <pc:sldChg chg="modSp mod">
        <pc:chgData name="Vesalapu, Ritesh Venkata Sai" userId="6cd0a82f-cefd-4c22-bcb4-6b61f0a67249" providerId="ADAL" clId="{4F16E546-0DC7-4922-91D4-2F7570D5D4BD}" dt="2023-12-06T05:46:47.068" v="418" actId="404"/>
        <pc:sldMkLst>
          <pc:docMk/>
          <pc:sldMk cId="104117267" sldId="257"/>
        </pc:sldMkLst>
        <pc:spChg chg="mod">
          <ac:chgData name="Vesalapu, Ritesh Venkata Sai" userId="6cd0a82f-cefd-4c22-bcb4-6b61f0a67249" providerId="ADAL" clId="{4F16E546-0DC7-4922-91D4-2F7570D5D4BD}" dt="2023-12-06T05:46:47.068" v="418" actId="404"/>
          <ac:spMkLst>
            <pc:docMk/>
            <pc:sldMk cId="104117267" sldId="257"/>
            <ac:spMk id="2" creationId="{DA8B57B8-4838-24FE-D63B-5D237F31918B}"/>
          </ac:spMkLst>
        </pc:spChg>
        <pc:spChg chg="mod">
          <ac:chgData name="Vesalapu, Ritesh Venkata Sai" userId="6cd0a82f-cefd-4c22-bcb4-6b61f0a67249" providerId="ADAL" clId="{4F16E546-0DC7-4922-91D4-2F7570D5D4BD}" dt="2023-12-06T04:57:08.732" v="250" actId="121"/>
          <ac:spMkLst>
            <pc:docMk/>
            <pc:sldMk cId="104117267" sldId="257"/>
            <ac:spMk id="4" creationId="{48B9A221-9949-2220-F114-6B719A5BAAC6}"/>
          </ac:spMkLst>
        </pc:spChg>
        <pc:graphicFrameChg chg="mod">
          <ac:chgData name="Vesalapu, Ritesh Venkata Sai" userId="6cd0a82f-cefd-4c22-bcb4-6b61f0a67249" providerId="ADAL" clId="{4F16E546-0DC7-4922-91D4-2F7570D5D4BD}" dt="2023-12-06T05:11:19.327" v="395" actId="20577"/>
          <ac:graphicFrameMkLst>
            <pc:docMk/>
            <pc:sldMk cId="104117267" sldId="257"/>
            <ac:graphicFrameMk id="18" creationId="{D1089F93-A2AD-6B40-21C4-086FDE6880A5}"/>
          </ac:graphicFrameMkLst>
        </pc:graphicFrameChg>
      </pc:sldChg>
      <pc:sldChg chg="modSp mod">
        <pc:chgData name="Vesalapu, Ritesh Venkata Sai" userId="6cd0a82f-cefd-4c22-bcb4-6b61f0a67249" providerId="ADAL" clId="{4F16E546-0DC7-4922-91D4-2F7570D5D4BD}" dt="2023-12-06T04:56:31.242" v="246" actId="121"/>
        <pc:sldMkLst>
          <pc:docMk/>
          <pc:sldMk cId="160946415" sldId="258"/>
        </pc:sldMkLst>
        <pc:spChg chg="mod">
          <ac:chgData name="Vesalapu, Ritesh Venkata Sai" userId="6cd0a82f-cefd-4c22-bcb4-6b61f0a67249" providerId="ADAL" clId="{4F16E546-0DC7-4922-91D4-2F7570D5D4BD}" dt="2023-12-06T03:28:17.986" v="41" actId="404"/>
          <ac:spMkLst>
            <pc:docMk/>
            <pc:sldMk cId="160946415" sldId="258"/>
            <ac:spMk id="2" creationId="{DA8B57B8-4838-24FE-D63B-5D237F31918B}"/>
          </ac:spMkLst>
        </pc:spChg>
        <pc:spChg chg="mod">
          <ac:chgData name="Vesalapu, Ritesh Venkata Sai" userId="6cd0a82f-cefd-4c22-bcb4-6b61f0a67249" providerId="ADAL" clId="{4F16E546-0DC7-4922-91D4-2F7570D5D4BD}" dt="2023-12-06T04:56:31.242" v="246" actId="121"/>
          <ac:spMkLst>
            <pc:docMk/>
            <pc:sldMk cId="160946415" sldId="258"/>
            <ac:spMk id="3" creationId="{EFB2429B-1B88-D512-6C13-470F82DCB7CD}"/>
          </ac:spMkLst>
        </pc:spChg>
      </pc:sldChg>
      <pc:sldChg chg="addSp delSp modSp mod setBg">
        <pc:chgData name="Vesalapu, Ritesh Venkata Sai" userId="6cd0a82f-cefd-4c22-bcb4-6b61f0a67249" providerId="ADAL" clId="{4F16E546-0DC7-4922-91D4-2F7570D5D4BD}" dt="2023-12-06T10:37:29.166" v="1297" actId="404"/>
        <pc:sldMkLst>
          <pc:docMk/>
          <pc:sldMk cId="417948597" sldId="259"/>
        </pc:sldMkLst>
        <pc:spChg chg="mod">
          <ac:chgData name="Vesalapu, Ritesh Venkata Sai" userId="6cd0a82f-cefd-4c22-bcb4-6b61f0a67249" providerId="ADAL" clId="{4F16E546-0DC7-4922-91D4-2F7570D5D4BD}" dt="2023-12-06T10:37:29.166" v="1297" actId="404"/>
          <ac:spMkLst>
            <pc:docMk/>
            <pc:sldMk cId="417948597" sldId="259"/>
            <ac:spMk id="2" creationId="{0C2BFDBF-6B43-F6CB-A874-2D1E54DF3936}"/>
          </ac:spMkLst>
        </pc:spChg>
        <pc:spChg chg="mod">
          <ac:chgData name="Vesalapu, Ritesh Venkata Sai" userId="6cd0a82f-cefd-4c22-bcb4-6b61f0a67249" providerId="ADAL" clId="{4F16E546-0DC7-4922-91D4-2F7570D5D4BD}" dt="2023-12-06T10:36:33.404" v="1295" actId="170"/>
          <ac:spMkLst>
            <pc:docMk/>
            <pc:sldMk cId="417948597" sldId="259"/>
            <ac:spMk id="4" creationId="{84B6463F-148C-7BCB-891D-A5E3DDFBD872}"/>
          </ac:spMkLst>
        </pc:spChg>
        <pc:spChg chg="mod">
          <ac:chgData name="Vesalapu, Ritesh Venkata Sai" userId="6cd0a82f-cefd-4c22-bcb4-6b61f0a67249" providerId="ADAL" clId="{4F16E546-0DC7-4922-91D4-2F7570D5D4BD}" dt="2023-12-06T02:56:16.169" v="12" actId="26606"/>
          <ac:spMkLst>
            <pc:docMk/>
            <pc:sldMk cId="417948597" sldId="259"/>
            <ac:spMk id="5" creationId="{3ED5D029-8589-D6C8-A8E5-EEE5D8AD7858}"/>
          </ac:spMkLst>
        </pc:spChg>
        <pc:spChg chg="add del mod ord">
          <ac:chgData name="Vesalapu, Ritesh Venkata Sai" userId="6cd0a82f-cefd-4c22-bcb4-6b61f0a67249" providerId="ADAL" clId="{4F16E546-0DC7-4922-91D4-2F7570D5D4BD}" dt="2023-12-06T02:58:50.817" v="14" actId="931"/>
          <ac:spMkLst>
            <pc:docMk/>
            <pc:sldMk cId="417948597" sldId="259"/>
            <ac:spMk id="10" creationId="{311E42FC-49B5-A680-9796-B8419F69AAD0}"/>
          </ac:spMkLst>
        </pc:spChg>
        <pc:spChg chg="mod">
          <ac:chgData name="Vesalapu, Ritesh Venkata Sai" userId="6cd0a82f-cefd-4c22-bcb4-6b61f0a67249" providerId="ADAL" clId="{4F16E546-0DC7-4922-91D4-2F7570D5D4BD}" dt="2023-12-06T10:36:33.404" v="1295" actId="170"/>
          <ac:spMkLst>
            <pc:docMk/>
            <pc:sldMk cId="417948597" sldId="259"/>
            <ac:spMk id="13" creationId="{BF6FDD19-63CD-4A93-30AB-B2333477F4C2}"/>
          </ac:spMkLst>
        </pc:spChg>
        <pc:spChg chg="add del mod">
          <ac:chgData name="Vesalapu, Ritesh Venkata Sai" userId="6cd0a82f-cefd-4c22-bcb4-6b61f0a67249" providerId="ADAL" clId="{4F16E546-0DC7-4922-91D4-2F7570D5D4BD}" dt="2023-12-06T06:01:59.959" v="491" actId="478"/>
          <ac:spMkLst>
            <pc:docMk/>
            <pc:sldMk cId="417948597" sldId="259"/>
            <ac:spMk id="14" creationId="{E9FE747D-668D-50E2-23CB-AEC433DEF3C7}"/>
          </ac:spMkLst>
        </pc:spChg>
        <pc:spChg chg="add del">
          <ac:chgData name="Vesalapu, Ritesh Venkata Sai" userId="6cd0a82f-cefd-4c22-bcb4-6b61f0a67249" providerId="ADAL" clId="{4F16E546-0DC7-4922-91D4-2F7570D5D4BD}" dt="2023-12-06T02:58:58.713" v="18" actId="26606"/>
          <ac:spMkLst>
            <pc:docMk/>
            <pc:sldMk cId="417948597" sldId="259"/>
            <ac:spMk id="15" creationId="{A12145F0-5149-412D-9A3F-1E3051B3979C}"/>
          </ac:spMkLst>
        </pc:spChg>
        <pc:spChg chg="add del mod">
          <ac:chgData name="Vesalapu, Ritesh Venkata Sai" userId="6cd0a82f-cefd-4c22-bcb4-6b61f0a67249" providerId="ADAL" clId="{4F16E546-0DC7-4922-91D4-2F7570D5D4BD}" dt="2023-12-06T07:59:32.216" v="780" actId="478"/>
          <ac:spMkLst>
            <pc:docMk/>
            <pc:sldMk cId="417948597" sldId="259"/>
            <ac:spMk id="19" creationId="{DFD0EC66-1CAA-0B6F-04C5-86DCE99B36F9}"/>
          </ac:spMkLst>
        </pc:spChg>
        <pc:spChg chg="add mod ord">
          <ac:chgData name="Vesalapu, Ritesh Venkata Sai" userId="6cd0a82f-cefd-4c22-bcb4-6b61f0a67249" providerId="ADAL" clId="{4F16E546-0DC7-4922-91D4-2F7570D5D4BD}" dt="2023-12-06T10:35:44.650" v="1294" actId="1076"/>
          <ac:spMkLst>
            <pc:docMk/>
            <pc:sldMk cId="417948597" sldId="259"/>
            <ac:spMk id="21" creationId="{19701064-9AAF-B1CA-A2DE-5AFC28582FD2}"/>
          </ac:spMkLst>
        </pc:spChg>
        <pc:spChg chg="add del mod">
          <ac:chgData name="Vesalapu, Ritesh Venkata Sai" userId="6cd0a82f-cefd-4c22-bcb4-6b61f0a67249" providerId="ADAL" clId="{4F16E546-0DC7-4922-91D4-2F7570D5D4BD}" dt="2023-12-06T10:36:33.404" v="1295" actId="170"/>
          <ac:spMkLst>
            <pc:docMk/>
            <pc:sldMk cId="417948597" sldId="259"/>
            <ac:spMk id="24" creationId="{A3B168A7-66FE-4359-9866-CBB841A729E6}"/>
          </ac:spMkLst>
        </pc:spChg>
        <pc:spChg chg="add del">
          <ac:chgData name="Vesalapu, Ritesh Venkata Sai" userId="6cd0a82f-cefd-4c22-bcb4-6b61f0a67249" providerId="ADAL" clId="{4F16E546-0DC7-4922-91D4-2F7570D5D4BD}" dt="2023-12-06T06:03:04.462" v="501" actId="26606"/>
          <ac:spMkLst>
            <pc:docMk/>
            <pc:sldMk cId="417948597" sldId="259"/>
            <ac:spMk id="29" creationId="{A12145F0-5149-412D-9A3F-1E3051B3979C}"/>
          </ac:spMkLst>
        </pc:spChg>
        <pc:spChg chg="add del">
          <ac:chgData name="Vesalapu, Ritesh Venkata Sai" userId="6cd0a82f-cefd-4c22-bcb4-6b61f0a67249" providerId="ADAL" clId="{4F16E546-0DC7-4922-91D4-2F7570D5D4BD}" dt="2023-12-06T06:05:00.895" v="512" actId="26606"/>
          <ac:spMkLst>
            <pc:docMk/>
            <pc:sldMk cId="417948597" sldId="259"/>
            <ac:spMk id="37" creationId="{EAD38A05-71A9-42A7-96D8-30DBD82457A7}"/>
          </ac:spMkLst>
        </pc:spChg>
        <pc:picChg chg="del">
          <ac:chgData name="Vesalapu, Ritesh Venkata Sai" userId="6cd0a82f-cefd-4c22-bcb4-6b61f0a67249" providerId="ADAL" clId="{4F16E546-0DC7-4922-91D4-2F7570D5D4BD}" dt="2023-12-06T02:56:10.891" v="11" actId="478"/>
          <ac:picMkLst>
            <pc:docMk/>
            <pc:sldMk cId="417948597" sldId="259"/>
            <ac:picMk id="7" creationId="{34189E40-AEFB-3555-1002-E37638F32A69}"/>
          </ac:picMkLst>
        </pc:picChg>
        <pc:picChg chg="add del mod ord">
          <ac:chgData name="Vesalapu, Ritesh Venkata Sai" userId="6cd0a82f-cefd-4c22-bcb4-6b61f0a67249" providerId="ADAL" clId="{4F16E546-0DC7-4922-91D4-2F7570D5D4BD}" dt="2023-12-06T02:56:45.573" v="13" actId="478"/>
          <ac:picMkLst>
            <pc:docMk/>
            <pc:sldMk cId="417948597" sldId="259"/>
            <ac:picMk id="8" creationId="{BE73307F-C51C-CA4D-037F-A85294FE1E45}"/>
          </ac:picMkLst>
        </pc:picChg>
        <pc:picChg chg="add del mod">
          <ac:chgData name="Vesalapu, Ritesh Venkata Sai" userId="6cd0a82f-cefd-4c22-bcb4-6b61f0a67249" providerId="ADAL" clId="{4F16E546-0DC7-4922-91D4-2F7570D5D4BD}" dt="2023-12-06T02:59:06.018" v="20" actId="478"/>
          <ac:picMkLst>
            <pc:docMk/>
            <pc:sldMk cId="417948597" sldId="259"/>
            <ac:picMk id="12" creationId="{E12EC62C-9ABE-569E-140C-1CF00C802DC3}"/>
          </ac:picMkLst>
        </pc:picChg>
        <pc:picChg chg="add mod ord modCrop">
          <ac:chgData name="Vesalapu, Ritesh Venkata Sai" userId="6cd0a82f-cefd-4c22-bcb4-6b61f0a67249" providerId="ADAL" clId="{4F16E546-0DC7-4922-91D4-2F7570D5D4BD}" dt="2023-12-06T06:11:18.017" v="579" actId="14100"/>
          <ac:picMkLst>
            <pc:docMk/>
            <pc:sldMk cId="417948597" sldId="259"/>
            <ac:picMk id="18" creationId="{A2FE2CE3-EEDF-6209-37C1-5581DB54E602}"/>
          </ac:picMkLst>
        </pc:picChg>
        <pc:picChg chg="add del">
          <ac:chgData name="Vesalapu, Ritesh Venkata Sai" userId="6cd0a82f-cefd-4c22-bcb4-6b61f0a67249" providerId="ADAL" clId="{4F16E546-0DC7-4922-91D4-2F7570D5D4BD}" dt="2023-12-06T06:03:04.462" v="501" actId="26606"/>
          <ac:picMkLst>
            <pc:docMk/>
            <pc:sldMk cId="417948597" sldId="259"/>
            <ac:picMk id="36" creationId="{6E5AC225-C3EC-803C-9819-4E72C936591E}"/>
          </ac:picMkLst>
        </pc:picChg>
        <pc:picChg chg="add del">
          <ac:chgData name="Vesalapu, Ritesh Venkata Sai" userId="6cd0a82f-cefd-4c22-bcb4-6b61f0a67249" providerId="ADAL" clId="{4F16E546-0DC7-4922-91D4-2F7570D5D4BD}" dt="2023-12-06T06:05:00.895" v="512" actId="26606"/>
          <ac:picMkLst>
            <pc:docMk/>
            <pc:sldMk cId="417948597" sldId="259"/>
            <ac:picMk id="39" creationId="{D846E03D-E921-3B33-CA9B-2054EE0F5B1E}"/>
          </ac:picMkLst>
        </pc:picChg>
        <pc:cxnChg chg="add del">
          <ac:chgData name="Vesalapu, Ritesh Venkata Sai" userId="6cd0a82f-cefd-4c22-bcb4-6b61f0a67249" providerId="ADAL" clId="{4F16E546-0DC7-4922-91D4-2F7570D5D4BD}" dt="2023-12-06T02:58:58.713" v="18" actId="26606"/>
          <ac:cxnSpMkLst>
            <pc:docMk/>
            <pc:sldMk cId="417948597" sldId="259"/>
            <ac:cxnSpMk id="17" creationId="{F0748755-DDBC-46D0-91EC-1212A8EE2B40}"/>
          </ac:cxnSpMkLst>
        </pc:cxnChg>
        <pc:cxnChg chg="add del mod">
          <ac:chgData name="Vesalapu, Ritesh Venkata Sai" userId="6cd0a82f-cefd-4c22-bcb4-6b61f0a67249" providerId="ADAL" clId="{4F16E546-0DC7-4922-91D4-2F7570D5D4BD}" dt="2023-12-06T10:36:33.404" v="1295" actId="170"/>
          <ac:cxnSpMkLst>
            <pc:docMk/>
            <pc:sldMk cId="417948597" sldId="259"/>
            <ac:cxnSpMk id="26" creationId="{F0748755-DDBC-46D0-91EC-1212A8EE2B40}"/>
          </ac:cxnSpMkLst>
        </pc:cxnChg>
        <pc:cxnChg chg="add del">
          <ac:chgData name="Vesalapu, Ritesh Venkata Sai" userId="6cd0a82f-cefd-4c22-bcb4-6b61f0a67249" providerId="ADAL" clId="{4F16E546-0DC7-4922-91D4-2F7570D5D4BD}" dt="2023-12-06T06:03:04.462" v="501" actId="26606"/>
          <ac:cxnSpMkLst>
            <pc:docMk/>
            <pc:sldMk cId="417948597" sldId="259"/>
            <ac:cxnSpMk id="31" creationId="{F0748755-DDBC-46D0-91EC-1212A8EE2B40}"/>
          </ac:cxnSpMkLst>
        </pc:cxnChg>
        <pc:cxnChg chg="add del">
          <ac:chgData name="Vesalapu, Ritesh Venkata Sai" userId="6cd0a82f-cefd-4c22-bcb4-6b61f0a67249" providerId="ADAL" clId="{4F16E546-0DC7-4922-91D4-2F7570D5D4BD}" dt="2023-12-06T06:05:00.895" v="512" actId="26606"/>
          <ac:cxnSpMkLst>
            <pc:docMk/>
            <pc:sldMk cId="417948597" sldId="259"/>
            <ac:cxnSpMk id="38" creationId="{BEEC68E4-C92F-4C20-B53E-A68563553A82}"/>
          </ac:cxnSpMkLst>
        </pc:cxnChg>
      </pc:sldChg>
      <pc:sldChg chg="addSp delSp modSp mod ord modAnim">
        <pc:chgData name="Vesalapu, Ritesh Venkata Sai" userId="6cd0a82f-cefd-4c22-bcb4-6b61f0a67249" providerId="ADAL" clId="{4F16E546-0DC7-4922-91D4-2F7570D5D4BD}" dt="2023-12-06T10:39:55.199" v="1306" actId="1076"/>
        <pc:sldMkLst>
          <pc:docMk/>
          <pc:sldMk cId="3919868118" sldId="260"/>
        </pc:sldMkLst>
        <pc:spChg chg="mod">
          <ac:chgData name="Vesalapu, Ritesh Venkata Sai" userId="6cd0a82f-cefd-4c22-bcb4-6b61f0a67249" providerId="ADAL" clId="{4F16E546-0DC7-4922-91D4-2F7570D5D4BD}" dt="2023-12-06T10:37:51.801" v="1301" actId="255"/>
          <ac:spMkLst>
            <pc:docMk/>
            <pc:sldMk cId="3919868118" sldId="260"/>
            <ac:spMk id="2" creationId="{1A89270F-135F-C10B-5A1E-D78D8D665965}"/>
          </ac:spMkLst>
        </pc:spChg>
        <pc:spChg chg="add del mod">
          <ac:chgData name="Vesalapu, Ritesh Venkata Sai" userId="6cd0a82f-cefd-4c22-bcb4-6b61f0a67249" providerId="ADAL" clId="{4F16E546-0DC7-4922-91D4-2F7570D5D4BD}" dt="2023-12-06T03:33:59.575" v="92" actId="478"/>
          <ac:spMkLst>
            <pc:docMk/>
            <pc:sldMk cId="3919868118" sldId="260"/>
            <ac:spMk id="3" creationId="{B299CCCB-365A-9C8D-CFCB-2BE679314197}"/>
          </ac:spMkLst>
        </pc:spChg>
        <pc:spChg chg="mod">
          <ac:chgData name="Vesalapu, Ritesh Venkata Sai" userId="6cd0a82f-cefd-4c22-bcb4-6b61f0a67249" providerId="ADAL" clId="{4F16E546-0DC7-4922-91D4-2F7570D5D4BD}" dt="2023-12-06T04:56:54.600" v="248" actId="121"/>
          <ac:spMkLst>
            <pc:docMk/>
            <pc:sldMk cId="3919868118" sldId="260"/>
            <ac:spMk id="4" creationId="{3D083122-420C-D804-A6B6-FD4460D31B57}"/>
          </ac:spMkLst>
        </pc:spChg>
        <pc:spChg chg="del mod">
          <ac:chgData name="Vesalapu, Ritesh Venkata Sai" userId="6cd0a82f-cefd-4c22-bcb4-6b61f0a67249" providerId="ADAL" clId="{4F16E546-0DC7-4922-91D4-2F7570D5D4BD}" dt="2023-12-06T03:33:59.575" v="92" actId="478"/>
          <ac:spMkLst>
            <pc:docMk/>
            <pc:sldMk cId="3919868118" sldId="260"/>
            <ac:spMk id="6" creationId="{08697D71-DFBA-E485-E83E-8F68B340DD97}"/>
          </ac:spMkLst>
        </pc:spChg>
        <pc:spChg chg="del mod">
          <ac:chgData name="Vesalapu, Ritesh Venkata Sai" userId="6cd0a82f-cefd-4c22-bcb4-6b61f0a67249" providerId="ADAL" clId="{4F16E546-0DC7-4922-91D4-2F7570D5D4BD}" dt="2023-12-06T03:33:59.575" v="92" actId="478"/>
          <ac:spMkLst>
            <pc:docMk/>
            <pc:sldMk cId="3919868118" sldId="260"/>
            <ac:spMk id="9" creationId="{A61897A7-DF0E-8ABA-9500-16E10ED9AA53}"/>
          </ac:spMkLst>
        </pc:spChg>
        <pc:spChg chg="del mod">
          <ac:chgData name="Vesalapu, Ritesh Venkata Sai" userId="6cd0a82f-cefd-4c22-bcb4-6b61f0a67249" providerId="ADAL" clId="{4F16E546-0DC7-4922-91D4-2F7570D5D4BD}" dt="2023-12-06T03:33:59.575" v="92" actId="478"/>
          <ac:spMkLst>
            <pc:docMk/>
            <pc:sldMk cId="3919868118" sldId="260"/>
            <ac:spMk id="10" creationId="{9DD9CE08-FA7B-BEDE-EBE1-58CA88508FE2}"/>
          </ac:spMkLst>
        </pc:spChg>
        <pc:spChg chg="del mod">
          <ac:chgData name="Vesalapu, Ritesh Venkata Sai" userId="6cd0a82f-cefd-4c22-bcb4-6b61f0a67249" providerId="ADAL" clId="{4F16E546-0DC7-4922-91D4-2F7570D5D4BD}" dt="2023-12-06T03:33:59.575" v="92" actId="478"/>
          <ac:spMkLst>
            <pc:docMk/>
            <pc:sldMk cId="3919868118" sldId="260"/>
            <ac:spMk id="16" creationId="{7CF0F46F-4416-F993-1B5E-B9D57AAA8859}"/>
          </ac:spMkLst>
        </pc:spChg>
        <pc:spChg chg="del mod">
          <ac:chgData name="Vesalapu, Ritesh Venkata Sai" userId="6cd0a82f-cefd-4c22-bcb4-6b61f0a67249" providerId="ADAL" clId="{4F16E546-0DC7-4922-91D4-2F7570D5D4BD}" dt="2023-12-06T03:33:59.575" v="92" actId="478"/>
          <ac:spMkLst>
            <pc:docMk/>
            <pc:sldMk cId="3919868118" sldId="260"/>
            <ac:spMk id="17" creationId="{8CC782F6-5873-3CC8-E8E7-0C71B4A3830A}"/>
          </ac:spMkLst>
        </pc:spChg>
        <pc:spChg chg="del mod">
          <ac:chgData name="Vesalapu, Ritesh Venkata Sai" userId="6cd0a82f-cefd-4c22-bcb4-6b61f0a67249" providerId="ADAL" clId="{4F16E546-0DC7-4922-91D4-2F7570D5D4BD}" dt="2023-12-06T03:33:59.575" v="92" actId="478"/>
          <ac:spMkLst>
            <pc:docMk/>
            <pc:sldMk cId="3919868118" sldId="260"/>
            <ac:spMk id="18" creationId="{E8545508-FE15-EB4D-086E-844C97625BD3}"/>
          </ac:spMkLst>
        </pc:spChg>
        <pc:spChg chg="del mod">
          <ac:chgData name="Vesalapu, Ritesh Venkata Sai" userId="6cd0a82f-cefd-4c22-bcb4-6b61f0a67249" providerId="ADAL" clId="{4F16E546-0DC7-4922-91D4-2F7570D5D4BD}" dt="2023-12-06T03:34:04.471" v="94" actId="478"/>
          <ac:spMkLst>
            <pc:docMk/>
            <pc:sldMk cId="3919868118" sldId="260"/>
            <ac:spMk id="19" creationId="{FB410E75-05A3-FAD2-F060-0CAFB1424A24}"/>
          </ac:spMkLst>
        </pc:spChg>
        <pc:spChg chg="add del mod">
          <ac:chgData name="Vesalapu, Ritesh Venkata Sai" userId="6cd0a82f-cefd-4c22-bcb4-6b61f0a67249" providerId="ADAL" clId="{4F16E546-0DC7-4922-91D4-2F7570D5D4BD}" dt="2023-12-06T03:34:42.629" v="100"/>
          <ac:spMkLst>
            <pc:docMk/>
            <pc:sldMk cId="3919868118" sldId="260"/>
            <ac:spMk id="21" creationId="{E529F5D6-F56F-3B0F-C9C7-7CB2142CF716}"/>
          </ac:spMkLst>
        </pc:spChg>
        <pc:spChg chg="add del mod">
          <ac:chgData name="Vesalapu, Ritesh Venkata Sai" userId="6cd0a82f-cefd-4c22-bcb4-6b61f0a67249" providerId="ADAL" clId="{4F16E546-0DC7-4922-91D4-2F7570D5D4BD}" dt="2023-12-06T03:34:42.629" v="100"/>
          <ac:spMkLst>
            <pc:docMk/>
            <pc:sldMk cId="3919868118" sldId="260"/>
            <ac:spMk id="22" creationId="{BC8F023F-0A39-236C-BC9C-763294F0B885}"/>
          </ac:spMkLst>
        </pc:spChg>
        <pc:spChg chg="add del mod">
          <ac:chgData name="Vesalapu, Ritesh Venkata Sai" userId="6cd0a82f-cefd-4c22-bcb4-6b61f0a67249" providerId="ADAL" clId="{4F16E546-0DC7-4922-91D4-2F7570D5D4BD}" dt="2023-12-06T03:34:42.629" v="100"/>
          <ac:spMkLst>
            <pc:docMk/>
            <pc:sldMk cId="3919868118" sldId="260"/>
            <ac:spMk id="23" creationId="{638E9F3F-4712-D74A-2C30-E516273C79F3}"/>
          </ac:spMkLst>
        </pc:spChg>
        <pc:spChg chg="add del mod">
          <ac:chgData name="Vesalapu, Ritesh Venkata Sai" userId="6cd0a82f-cefd-4c22-bcb4-6b61f0a67249" providerId="ADAL" clId="{4F16E546-0DC7-4922-91D4-2F7570D5D4BD}" dt="2023-12-06T03:34:42.629" v="100"/>
          <ac:spMkLst>
            <pc:docMk/>
            <pc:sldMk cId="3919868118" sldId="260"/>
            <ac:spMk id="24" creationId="{4B2E2A45-0DB3-6AF5-6D70-C126F513EACF}"/>
          </ac:spMkLst>
        </pc:spChg>
        <pc:spChg chg="add del mod">
          <ac:chgData name="Vesalapu, Ritesh Venkata Sai" userId="6cd0a82f-cefd-4c22-bcb4-6b61f0a67249" providerId="ADAL" clId="{4F16E546-0DC7-4922-91D4-2F7570D5D4BD}" dt="2023-12-06T03:34:42.629" v="100"/>
          <ac:spMkLst>
            <pc:docMk/>
            <pc:sldMk cId="3919868118" sldId="260"/>
            <ac:spMk id="25" creationId="{879E7A6E-AAF6-DBF5-1F2D-9DB0BF91CD00}"/>
          </ac:spMkLst>
        </pc:spChg>
        <pc:spChg chg="add del mod">
          <ac:chgData name="Vesalapu, Ritesh Venkata Sai" userId="6cd0a82f-cefd-4c22-bcb4-6b61f0a67249" providerId="ADAL" clId="{4F16E546-0DC7-4922-91D4-2F7570D5D4BD}" dt="2023-12-06T03:34:42.629" v="100"/>
          <ac:spMkLst>
            <pc:docMk/>
            <pc:sldMk cId="3919868118" sldId="260"/>
            <ac:spMk id="26" creationId="{B4E0437A-8072-68CA-F4F1-FED47EF1A4B8}"/>
          </ac:spMkLst>
        </pc:spChg>
        <pc:spChg chg="add del mod">
          <ac:chgData name="Vesalapu, Ritesh Venkata Sai" userId="6cd0a82f-cefd-4c22-bcb4-6b61f0a67249" providerId="ADAL" clId="{4F16E546-0DC7-4922-91D4-2F7570D5D4BD}" dt="2023-12-06T03:34:42.629" v="100"/>
          <ac:spMkLst>
            <pc:docMk/>
            <pc:sldMk cId="3919868118" sldId="260"/>
            <ac:spMk id="27" creationId="{F148C1A8-01C8-1093-A169-A12FCB5583A3}"/>
          </ac:spMkLst>
        </pc:spChg>
        <pc:spChg chg="add del mod">
          <ac:chgData name="Vesalapu, Ritesh Venkata Sai" userId="6cd0a82f-cefd-4c22-bcb4-6b61f0a67249" providerId="ADAL" clId="{4F16E546-0DC7-4922-91D4-2F7570D5D4BD}" dt="2023-12-06T03:34:42.629" v="100"/>
          <ac:spMkLst>
            <pc:docMk/>
            <pc:sldMk cId="3919868118" sldId="260"/>
            <ac:spMk id="28" creationId="{5A50ECEA-3337-83E0-DBCB-09D41E13616D}"/>
          </ac:spMkLst>
        </pc:spChg>
        <pc:spChg chg="mod">
          <ac:chgData name="Vesalapu, Ritesh Venkata Sai" userId="6cd0a82f-cefd-4c22-bcb4-6b61f0a67249" providerId="ADAL" clId="{4F16E546-0DC7-4922-91D4-2F7570D5D4BD}" dt="2023-12-06T03:44:47.735" v="188"/>
          <ac:spMkLst>
            <pc:docMk/>
            <pc:sldMk cId="3919868118" sldId="260"/>
            <ac:spMk id="43" creationId="{CBD101FB-CB09-ACC1-37A6-A6AD386F859C}"/>
          </ac:spMkLst>
        </pc:spChg>
        <pc:spChg chg="mod">
          <ac:chgData name="Vesalapu, Ritesh Venkata Sai" userId="6cd0a82f-cefd-4c22-bcb4-6b61f0a67249" providerId="ADAL" clId="{4F16E546-0DC7-4922-91D4-2F7570D5D4BD}" dt="2023-12-06T03:44:47.735" v="188"/>
          <ac:spMkLst>
            <pc:docMk/>
            <pc:sldMk cId="3919868118" sldId="260"/>
            <ac:spMk id="44" creationId="{5C52AEB1-BCF5-1A3B-0C48-867B2DEEE6C3}"/>
          </ac:spMkLst>
        </pc:spChg>
        <pc:spChg chg="mod">
          <ac:chgData name="Vesalapu, Ritesh Venkata Sai" userId="6cd0a82f-cefd-4c22-bcb4-6b61f0a67249" providerId="ADAL" clId="{4F16E546-0DC7-4922-91D4-2F7570D5D4BD}" dt="2023-12-06T03:48:01.272" v="213" actId="14100"/>
          <ac:spMkLst>
            <pc:docMk/>
            <pc:sldMk cId="3919868118" sldId="260"/>
            <ac:spMk id="45" creationId="{2EFB5B8C-2BF6-6734-2F0C-36EE8BE6A83C}"/>
          </ac:spMkLst>
        </pc:spChg>
        <pc:spChg chg="mod">
          <ac:chgData name="Vesalapu, Ritesh Venkata Sai" userId="6cd0a82f-cefd-4c22-bcb4-6b61f0a67249" providerId="ADAL" clId="{4F16E546-0DC7-4922-91D4-2F7570D5D4BD}" dt="2023-12-06T03:44:47.735" v="188"/>
          <ac:spMkLst>
            <pc:docMk/>
            <pc:sldMk cId="3919868118" sldId="260"/>
            <ac:spMk id="46" creationId="{2F19CEB4-10BA-CD5F-D52E-BC5E6539F632}"/>
          </ac:spMkLst>
        </pc:spChg>
        <pc:spChg chg="mod">
          <ac:chgData name="Vesalapu, Ritesh Venkata Sai" userId="6cd0a82f-cefd-4c22-bcb4-6b61f0a67249" providerId="ADAL" clId="{4F16E546-0DC7-4922-91D4-2F7570D5D4BD}" dt="2023-12-06T03:45:18.618" v="194" actId="404"/>
          <ac:spMkLst>
            <pc:docMk/>
            <pc:sldMk cId="3919868118" sldId="260"/>
            <ac:spMk id="47" creationId="{0F291C6D-6279-7BF3-EA26-5EA2016C5296}"/>
          </ac:spMkLst>
        </pc:spChg>
        <pc:spChg chg="mod">
          <ac:chgData name="Vesalapu, Ritesh Venkata Sai" userId="6cd0a82f-cefd-4c22-bcb4-6b61f0a67249" providerId="ADAL" clId="{4F16E546-0DC7-4922-91D4-2F7570D5D4BD}" dt="2023-12-06T03:44:47.735" v="188"/>
          <ac:spMkLst>
            <pc:docMk/>
            <pc:sldMk cId="3919868118" sldId="260"/>
            <ac:spMk id="48" creationId="{FBF237BC-5082-0C9B-6F57-186E1FF4833B}"/>
          </ac:spMkLst>
        </pc:spChg>
        <pc:spChg chg="mod">
          <ac:chgData name="Vesalapu, Ritesh Venkata Sai" userId="6cd0a82f-cefd-4c22-bcb4-6b61f0a67249" providerId="ADAL" clId="{4F16E546-0DC7-4922-91D4-2F7570D5D4BD}" dt="2023-12-06T03:44:47.735" v="188"/>
          <ac:spMkLst>
            <pc:docMk/>
            <pc:sldMk cId="3919868118" sldId="260"/>
            <ac:spMk id="49" creationId="{DA8CACCF-B084-456D-3431-BC5C35585C29}"/>
          </ac:spMkLst>
        </pc:spChg>
        <pc:spChg chg="add mod">
          <ac:chgData name="Vesalapu, Ritesh Venkata Sai" userId="6cd0a82f-cefd-4c22-bcb4-6b61f0a67249" providerId="ADAL" clId="{4F16E546-0DC7-4922-91D4-2F7570D5D4BD}" dt="2023-12-06T10:39:32.911" v="1305" actId="164"/>
          <ac:spMkLst>
            <pc:docMk/>
            <pc:sldMk cId="3919868118" sldId="260"/>
            <ac:spMk id="60" creationId="{53340416-1C0D-728C-FEA6-50A3E257E976}"/>
          </ac:spMkLst>
        </pc:spChg>
        <pc:grpChg chg="add del mod">
          <ac:chgData name="Vesalapu, Ritesh Venkata Sai" userId="6cd0a82f-cefd-4c22-bcb4-6b61f0a67249" providerId="ADAL" clId="{4F16E546-0DC7-4922-91D4-2F7570D5D4BD}" dt="2023-12-06T03:45:47.901" v="197" actId="165"/>
          <ac:grpSpMkLst>
            <pc:docMk/>
            <pc:sldMk cId="3919868118" sldId="260"/>
            <ac:grpSpMk id="20" creationId="{D822AB24-D5C8-367E-A9F9-B188DC0411DF}"/>
          </ac:grpSpMkLst>
        </pc:grpChg>
        <pc:grpChg chg="add mod">
          <ac:chgData name="Vesalapu, Ritesh Venkata Sai" userId="6cd0a82f-cefd-4c22-bcb4-6b61f0a67249" providerId="ADAL" clId="{4F16E546-0DC7-4922-91D4-2F7570D5D4BD}" dt="2023-12-06T10:39:32.911" v="1305" actId="164"/>
          <ac:grpSpMkLst>
            <pc:docMk/>
            <pc:sldMk cId="3919868118" sldId="260"/>
            <ac:grpSpMk id="42" creationId="{F02E534B-301A-07E8-CAB9-E78DC1F1110A}"/>
          </ac:grpSpMkLst>
        </pc:grpChg>
        <pc:grpChg chg="add del mod">
          <ac:chgData name="Vesalapu, Ritesh Venkata Sai" userId="6cd0a82f-cefd-4c22-bcb4-6b61f0a67249" providerId="ADAL" clId="{4F16E546-0DC7-4922-91D4-2F7570D5D4BD}" dt="2023-12-06T10:39:03.108" v="1302" actId="478"/>
          <ac:grpSpMkLst>
            <pc:docMk/>
            <pc:sldMk cId="3919868118" sldId="260"/>
            <ac:grpSpMk id="57" creationId="{70D5F5F9-16D0-C8C3-69FE-0DA0F07CD75F}"/>
          </ac:grpSpMkLst>
        </pc:grpChg>
        <pc:grpChg chg="add mod">
          <ac:chgData name="Vesalapu, Ritesh Venkata Sai" userId="6cd0a82f-cefd-4c22-bcb4-6b61f0a67249" providerId="ADAL" clId="{4F16E546-0DC7-4922-91D4-2F7570D5D4BD}" dt="2023-12-06T10:39:55.199" v="1306" actId="1076"/>
          <ac:grpSpMkLst>
            <pc:docMk/>
            <pc:sldMk cId="3919868118" sldId="260"/>
            <ac:grpSpMk id="61" creationId="{908187F4-67A7-3401-0299-B45A8786D9DF}"/>
          </ac:grpSpMkLst>
        </pc:grpChg>
        <pc:graphicFrameChg chg="add del mod modGraphic">
          <ac:chgData name="Vesalapu, Ritesh Venkata Sai" userId="6cd0a82f-cefd-4c22-bcb4-6b61f0a67249" providerId="ADAL" clId="{4F16E546-0DC7-4922-91D4-2F7570D5D4BD}" dt="2023-12-06T03:34:42.629" v="100"/>
          <ac:graphicFrameMkLst>
            <pc:docMk/>
            <pc:sldMk cId="3919868118" sldId="260"/>
            <ac:graphicFrameMk id="35" creationId="{8A92FF08-AF5A-3B1B-2783-19ECF4D32417}"/>
          </ac:graphicFrameMkLst>
        </pc:graphicFrameChg>
        <pc:picChg chg="mod topLvl">
          <ac:chgData name="Vesalapu, Ritesh Venkata Sai" userId="6cd0a82f-cefd-4c22-bcb4-6b61f0a67249" providerId="ADAL" clId="{4F16E546-0DC7-4922-91D4-2F7570D5D4BD}" dt="2023-12-06T03:46:54.361" v="209" actId="164"/>
          <ac:picMkLst>
            <pc:docMk/>
            <pc:sldMk cId="3919868118" sldId="260"/>
            <ac:picMk id="7" creationId="{8E5C7E72-E9B4-F58B-13BF-E0D0A8A11E02}"/>
          </ac:picMkLst>
        </pc:picChg>
        <pc:picChg chg="mod topLvl">
          <ac:chgData name="Vesalapu, Ritesh Venkata Sai" userId="6cd0a82f-cefd-4c22-bcb4-6b61f0a67249" providerId="ADAL" clId="{4F16E546-0DC7-4922-91D4-2F7570D5D4BD}" dt="2023-12-06T03:49:49.780" v="216" actId="1076"/>
          <ac:picMkLst>
            <pc:docMk/>
            <pc:sldMk cId="3919868118" sldId="260"/>
            <ac:picMk id="8" creationId="{8FC45429-EE46-32B0-63AA-ACC81A77553D}"/>
          </ac:picMkLst>
        </pc:picChg>
        <pc:picChg chg="mod topLvl">
          <ac:chgData name="Vesalapu, Ritesh Venkata Sai" userId="6cd0a82f-cefd-4c22-bcb4-6b61f0a67249" providerId="ADAL" clId="{4F16E546-0DC7-4922-91D4-2F7570D5D4BD}" dt="2023-12-06T03:46:54.361" v="209" actId="164"/>
          <ac:picMkLst>
            <pc:docMk/>
            <pc:sldMk cId="3919868118" sldId="260"/>
            <ac:picMk id="11" creationId="{6E0DC541-4FFA-AD5C-3328-1634AAF961A3}"/>
          </ac:picMkLst>
        </pc:picChg>
        <pc:picChg chg="mod topLvl">
          <ac:chgData name="Vesalapu, Ritesh Venkata Sai" userId="6cd0a82f-cefd-4c22-bcb4-6b61f0a67249" providerId="ADAL" clId="{4F16E546-0DC7-4922-91D4-2F7570D5D4BD}" dt="2023-12-06T03:46:54.361" v="209" actId="164"/>
          <ac:picMkLst>
            <pc:docMk/>
            <pc:sldMk cId="3919868118" sldId="260"/>
            <ac:picMk id="13" creationId="{A38F8ECC-6250-01E9-7C06-1A130E63D9AE}"/>
          </ac:picMkLst>
        </pc:picChg>
        <pc:picChg chg="mod topLvl">
          <ac:chgData name="Vesalapu, Ritesh Venkata Sai" userId="6cd0a82f-cefd-4c22-bcb4-6b61f0a67249" providerId="ADAL" clId="{4F16E546-0DC7-4922-91D4-2F7570D5D4BD}" dt="2023-12-06T03:46:54.361" v="209" actId="164"/>
          <ac:picMkLst>
            <pc:docMk/>
            <pc:sldMk cId="3919868118" sldId="260"/>
            <ac:picMk id="14" creationId="{7D77E75C-6ECB-B446-E001-066621924A5B}"/>
          </ac:picMkLst>
        </pc:picChg>
        <pc:picChg chg="mod">
          <ac:chgData name="Vesalapu, Ritesh Venkata Sai" userId="6cd0a82f-cefd-4c22-bcb4-6b61f0a67249" providerId="ADAL" clId="{4F16E546-0DC7-4922-91D4-2F7570D5D4BD}" dt="2023-12-06T05:46:02.956" v="413" actId="1076"/>
          <ac:picMkLst>
            <pc:docMk/>
            <pc:sldMk cId="3919868118" sldId="260"/>
            <ac:picMk id="50" creationId="{B22081E4-E6E3-3BB3-207C-F383A932E88A}"/>
          </ac:picMkLst>
        </pc:picChg>
        <pc:cxnChg chg="add del mod">
          <ac:chgData name="Vesalapu, Ritesh Venkata Sai" userId="6cd0a82f-cefd-4c22-bcb4-6b61f0a67249" providerId="ADAL" clId="{4F16E546-0DC7-4922-91D4-2F7570D5D4BD}" dt="2023-12-06T03:34:42.629" v="100"/>
          <ac:cxnSpMkLst>
            <pc:docMk/>
            <pc:sldMk cId="3919868118" sldId="260"/>
            <ac:cxnSpMk id="29" creationId="{5E66E3F9-BFCA-C671-AAA6-4572D13D48DB}"/>
          </ac:cxnSpMkLst>
        </pc:cxnChg>
        <pc:cxnChg chg="add del mod">
          <ac:chgData name="Vesalapu, Ritesh Venkata Sai" userId="6cd0a82f-cefd-4c22-bcb4-6b61f0a67249" providerId="ADAL" clId="{4F16E546-0DC7-4922-91D4-2F7570D5D4BD}" dt="2023-12-06T03:34:42.629" v="100"/>
          <ac:cxnSpMkLst>
            <pc:docMk/>
            <pc:sldMk cId="3919868118" sldId="260"/>
            <ac:cxnSpMk id="30" creationId="{2EBD372D-7C0E-B752-B3AA-040B52ACA2A1}"/>
          </ac:cxnSpMkLst>
        </pc:cxnChg>
        <pc:cxnChg chg="add del mod">
          <ac:chgData name="Vesalapu, Ritesh Venkata Sai" userId="6cd0a82f-cefd-4c22-bcb4-6b61f0a67249" providerId="ADAL" clId="{4F16E546-0DC7-4922-91D4-2F7570D5D4BD}" dt="2023-12-06T03:34:42.629" v="100"/>
          <ac:cxnSpMkLst>
            <pc:docMk/>
            <pc:sldMk cId="3919868118" sldId="260"/>
            <ac:cxnSpMk id="31" creationId="{D19EA3F5-F3CC-910C-51A9-6AE4B24EAEC8}"/>
          </ac:cxnSpMkLst>
        </pc:cxnChg>
        <pc:cxnChg chg="add del mod">
          <ac:chgData name="Vesalapu, Ritesh Venkata Sai" userId="6cd0a82f-cefd-4c22-bcb4-6b61f0a67249" providerId="ADAL" clId="{4F16E546-0DC7-4922-91D4-2F7570D5D4BD}" dt="2023-12-06T03:34:42.629" v="100"/>
          <ac:cxnSpMkLst>
            <pc:docMk/>
            <pc:sldMk cId="3919868118" sldId="260"/>
            <ac:cxnSpMk id="32" creationId="{9FA5F559-C39A-B6E5-EB07-829C06D25EC0}"/>
          </ac:cxnSpMkLst>
        </pc:cxnChg>
        <pc:cxnChg chg="add del mod">
          <ac:chgData name="Vesalapu, Ritesh Venkata Sai" userId="6cd0a82f-cefd-4c22-bcb4-6b61f0a67249" providerId="ADAL" clId="{4F16E546-0DC7-4922-91D4-2F7570D5D4BD}" dt="2023-12-06T03:34:42.629" v="100"/>
          <ac:cxnSpMkLst>
            <pc:docMk/>
            <pc:sldMk cId="3919868118" sldId="260"/>
            <ac:cxnSpMk id="33" creationId="{D87100D9-95FD-1B57-4F3B-B3F2075F5C07}"/>
          </ac:cxnSpMkLst>
        </pc:cxnChg>
        <pc:cxnChg chg="add del mod">
          <ac:chgData name="Vesalapu, Ritesh Venkata Sai" userId="6cd0a82f-cefd-4c22-bcb4-6b61f0a67249" providerId="ADAL" clId="{4F16E546-0DC7-4922-91D4-2F7570D5D4BD}" dt="2023-12-06T03:34:42.629" v="100"/>
          <ac:cxnSpMkLst>
            <pc:docMk/>
            <pc:sldMk cId="3919868118" sldId="260"/>
            <ac:cxnSpMk id="34" creationId="{6B612A8B-0EF4-BA90-4596-7BC76DBF9892}"/>
          </ac:cxnSpMkLst>
        </pc:cxnChg>
        <pc:cxnChg chg="mod">
          <ac:chgData name="Vesalapu, Ritesh Venkata Sai" userId="6cd0a82f-cefd-4c22-bcb4-6b61f0a67249" providerId="ADAL" clId="{4F16E546-0DC7-4922-91D4-2F7570D5D4BD}" dt="2023-12-06T03:44:47.735" v="188"/>
          <ac:cxnSpMkLst>
            <pc:docMk/>
            <pc:sldMk cId="3919868118" sldId="260"/>
            <ac:cxnSpMk id="51" creationId="{A755025E-3283-41C1-B2A9-8614AC78F54C}"/>
          </ac:cxnSpMkLst>
        </pc:cxnChg>
        <pc:cxnChg chg="mod">
          <ac:chgData name="Vesalapu, Ritesh Venkata Sai" userId="6cd0a82f-cefd-4c22-bcb4-6b61f0a67249" providerId="ADAL" clId="{4F16E546-0DC7-4922-91D4-2F7570D5D4BD}" dt="2023-12-06T03:44:47.735" v="188"/>
          <ac:cxnSpMkLst>
            <pc:docMk/>
            <pc:sldMk cId="3919868118" sldId="260"/>
            <ac:cxnSpMk id="52" creationId="{AFFE54D8-EEF5-7E14-0975-DF225477904E}"/>
          </ac:cxnSpMkLst>
        </pc:cxnChg>
        <pc:cxnChg chg="mod">
          <ac:chgData name="Vesalapu, Ritesh Venkata Sai" userId="6cd0a82f-cefd-4c22-bcb4-6b61f0a67249" providerId="ADAL" clId="{4F16E546-0DC7-4922-91D4-2F7570D5D4BD}" dt="2023-12-06T03:44:47.735" v="188"/>
          <ac:cxnSpMkLst>
            <pc:docMk/>
            <pc:sldMk cId="3919868118" sldId="260"/>
            <ac:cxnSpMk id="53" creationId="{F8A9E5B6-A623-35AB-94DC-797556092876}"/>
          </ac:cxnSpMkLst>
        </pc:cxnChg>
        <pc:cxnChg chg="mod">
          <ac:chgData name="Vesalapu, Ritesh Venkata Sai" userId="6cd0a82f-cefd-4c22-bcb4-6b61f0a67249" providerId="ADAL" clId="{4F16E546-0DC7-4922-91D4-2F7570D5D4BD}" dt="2023-12-06T03:44:47.735" v="188"/>
          <ac:cxnSpMkLst>
            <pc:docMk/>
            <pc:sldMk cId="3919868118" sldId="260"/>
            <ac:cxnSpMk id="54" creationId="{BC414978-7E10-D7AB-5E65-7CD69AE1EFA1}"/>
          </ac:cxnSpMkLst>
        </pc:cxnChg>
        <pc:cxnChg chg="mod">
          <ac:chgData name="Vesalapu, Ritesh Venkata Sai" userId="6cd0a82f-cefd-4c22-bcb4-6b61f0a67249" providerId="ADAL" clId="{4F16E546-0DC7-4922-91D4-2F7570D5D4BD}" dt="2023-12-06T03:48:01.272" v="213" actId="14100"/>
          <ac:cxnSpMkLst>
            <pc:docMk/>
            <pc:sldMk cId="3919868118" sldId="260"/>
            <ac:cxnSpMk id="55" creationId="{041F694C-D23C-FFDB-E515-A221D0DF640B}"/>
          </ac:cxnSpMkLst>
        </pc:cxnChg>
        <pc:cxnChg chg="mod">
          <ac:chgData name="Vesalapu, Ritesh Venkata Sai" userId="6cd0a82f-cefd-4c22-bcb4-6b61f0a67249" providerId="ADAL" clId="{4F16E546-0DC7-4922-91D4-2F7570D5D4BD}" dt="2023-12-06T03:44:47.735" v="188"/>
          <ac:cxnSpMkLst>
            <pc:docMk/>
            <pc:sldMk cId="3919868118" sldId="260"/>
            <ac:cxnSpMk id="56" creationId="{2497C9AA-F05E-4DFC-BF84-8A3B531D4B24}"/>
          </ac:cxnSpMkLst>
        </pc:cxnChg>
      </pc:sldChg>
      <pc:sldChg chg="addSp delSp modSp del mod delAnim modAnim">
        <pc:chgData name="Vesalapu, Ritesh Venkata Sai" userId="6cd0a82f-cefd-4c22-bcb4-6b61f0a67249" providerId="ADAL" clId="{4F16E546-0DC7-4922-91D4-2F7570D5D4BD}" dt="2023-12-06T03:48:24.933" v="214" actId="47"/>
        <pc:sldMkLst>
          <pc:docMk/>
          <pc:sldMk cId="2101216721" sldId="261"/>
        </pc:sldMkLst>
        <pc:spChg chg="mod">
          <ac:chgData name="Vesalapu, Ritesh Venkata Sai" userId="6cd0a82f-cefd-4c22-bcb4-6b61f0a67249" providerId="ADAL" clId="{4F16E546-0DC7-4922-91D4-2F7570D5D4BD}" dt="2023-12-06T03:36:40.573" v="106" actId="14100"/>
          <ac:spMkLst>
            <pc:docMk/>
            <pc:sldMk cId="2101216721" sldId="261"/>
            <ac:spMk id="4" creationId="{4BAD8B4B-EEAA-DD1D-4EF7-4B0CBD4F6E7E}"/>
          </ac:spMkLst>
        </pc:spChg>
        <pc:spChg chg="mod">
          <ac:chgData name="Vesalapu, Ritesh Venkata Sai" userId="6cd0a82f-cefd-4c22-bcb4-6b61f0a67249" providerId="ADAL" clId="{4F16E546-0DC7-4922-91D4-2F7570D5D4BD}" dt="2023-12-06T03:36:40.573" v="106" actId="14100"/>
          <ac:spMkLst>
            <pc:docMk/>
            <pc:sldMk cId="2101216721" sldId="261"/>
            <ac:spMk id="5" creationId="{1CB216D9-E64C-CFB3-AEDE-98E8CBA666FE}"/>
          </ac:spMkLst>
        </pc:spChg>
        <pc:spChg chg="mod">
          <ac:chgData name="Vesalapu, Ritesh Venkata Sai" userId="6cd0a82f-cefd-4c22-bcb4-6b61f0a67249" providerId="ADAL" clId="{4F16E546-0DC7-4922-91D4-2F7570D5D4BD}" dt="2023-12-06T03:44:37.984" v="187" actId="164"/>
          <ac:spMkLst>
            <pc:docMk/>
            <pc:sldMk cId="2101216721" sldId="261"/>
            <ac:spMk id="7" creationId="{90EF5547-DC98-1185-7577-25C026CE93DA}"/>
          </ac:spMkLst>
        </pc:spChg>
        <pc:spChg chg="mod">
          <ac:chgData name="Vesalapu, Ritesh Venkata Sai" userId="6cd0a82f-cefd-4c22-bcb4-6b61f0a67249" providerId="ADAL" clId="{4F16E546-0DC7-4922-91D4-2F7570D5D4BD}" dt="2023-12-06T03:44:37.984" v="187" actId="164"/>
          <ac:spMkLst>
            <pc:docMk/>
            <pc:sldMk cId="2101216721" sldId="261"/>
            <ac:spMk id="8" creationId="{F683B9D9-6199-5109-BBE6-93A8A7D95285}"/>
          </ac:spMkLst>
        </pc:spChg>
        <pc:spChg chg="mod">
          <ac:chgData name="Vesalapu, Ritesh Venkata Sai" userId="6cd0a82f-cefd-4c22-bcb4-6b61f0a67249" providerId="ADAL" clId="{4F16E546-0DC7-4922-91D4-2F7570D5D4BD}" dt="2023-12-06T03:44:37.984" v="187" actId="164"/>
          <ac:spMkLst>
            <pc:docMk/>
            <pc:sldMk cId="2101216721" sldId="261"/>
            <ac:spMk id="9" creationId="{48166EDE-3A68-A78D-CA39-DE20E09E3EA7}"/>
          </ac:spMkLst>
        </pc:spChg>
        <pc:spChg chg="mod">
          <ac:chgData name="Vesalapu, Ritesh Venkata Sai" userId="6cd0a82f-cefd-4c22-bcb4-6b61f0a67249" providerId="ADAL" clId="{4F16E546-0DC7-4922-91D4-2F7570D5D4BD}" dt="2023-12-06T03:44:37.984" v="187" actId="164"/>
          <ac:spMkLst>
            <pc:docMk/>
            <pc:sldMk cId="2101216721" sldId="261"/>
            <ac:spMk id="10" creationId="{9287E5A8-717E-3947-46C9-F582CC866E2A}"/>
          </ac:spMkLst>
        </pc:spChg>
        <pc:spChg chg="mod">
          <ac:chgData name="Vesalapu, Ritesh Venkata Sai" userId="6cd0a82f-cefd-4c22-bcb4-6b61f0a67249" providerId="ADAL" clId="{4F16E546-0DC7-4922-91D4-2F7570D5D4BD}" dt="2023-12-06T03:44:37.984" v="187" actId="164"/>
          <ac:spMkLst>
            <pc:docMk/>
            <pc:sldMk cId="2101216721" sldId="261"/>
            <ac:spMk id="11" creationId="{FBC1E025-BF96-148D-A85C-1894C5857B05}"/>
          </ac:spMkLst>
        </pc:spChg>
        <pc:spChg chg="mod">
          <ac:chgData name="Vesalapu, Ritesh Venkata Sai" userId="6cd0a82f-cefd-4c22-bcb4-6b61f0a67249" providerId="ADAL" clId="{4F16E546-0DC7-4922-91D4-2F7570D5D4BD}" dt="2023-12-06T03:44:37.984" v="187" actId="164"/>
          <ac:spMkLst>
            <pc:docMk/>
            <pc:sldMk cId="2101216721" sldId="261"/>
            <ac:spMk id="12" creationId="{32AAF516-740D-8AF4-7169-0B71D0839C8E}"/>
          </ac:spMkLst>
        </pc:spChg>
        <pc:spChg chg="add del mod">
          <ac:chgData name="Vesalapu, Ritesh Venkata Sai" userId="6cd0a82f-cefd-4c22-bcb4-6b61f0a67249" providerId="ADAL" clId="{4F16E546-0DC7-4922-91D4-2F7570D5D4BD}" dt="2023-12-06T03:36:09.657" v="103" actId="478"/>
          <ac:spMkLst>
            <pc:docMk/>
            <pc:sldMk cId="2101216721" sldId="261"/>
            <ac:spMk id="19" creationId="{C92F7341-9AAB-BE9D-22A7-8EC7BA525CB6}"/>
          </ac:spMkLst>
        </pc:spChg>
        <pc:spChg chg="add del mod ord">
          <ac:chgData name="Vesalapu, Ritesh Venkata Sai" userId="6cd0a82f-cefd-4c22-bcb4-6b61f0a67249" providerId="ADAL" clId="{4F16E546-0DC7-4922-91D4-2F7570D5D4BD}" dt="2023-12-06T03:44:37.984" v="187" actId="164"/>
          <ac:spMkLst>
            <pc:docMk/>
            <pc:sldMk cId="2101216721" sldId="261"/>
            <ac:spMk id="35" creationId="{B04C54AC-D254-19E6-579E-16832AB87EBE}"/>
          </ac:spMkLst>
        </pc:spChg>
        <pc:spChg chg="add del mod">
          <ac:chgData name="Vesalapu, Ritesh Venkata Sai" userId="6cd0a82f-cefd-4c22-bcb4-6b61f0a67249" providerId="ADAL" clId="{4F16E546-0DC7-4922-91D4-2F7570D5D4BD}" dt="2023-12-06T03:39:48.070" v="128"/>
          <ac:spMkLst>
            <pc:docMk/>
            <pc:sldMk cId="2101216721" sldId="261"/>
            <ac:spMk id="36" creationId="{7BB94CED-8CDF-D0F2-8895-6491175F19F1}"/>
          </ac:spMkLst>
        </pc:spChg>
        <pc:spChg chg="add del mod">
          <ac:chgData name="Vesalapu, Ritesh Venkata Sai" userId="6cd0a82f-cefd-4c22-bcb4-6b61f0a67249" providerId="ADAL" clId="{4F16E546-0DC7-4922-91D4-2F7570D5D4BD}" dt="2023-12-06T03:39:48.070" v="128"/>
          <ac:spMkLst>
            <pc:docMk/>
            <pc:sldMk cId="2101216721" sldId="261"/>
            <ac:spMk id="37" creationId="{2F676738-4666-8297-23A5-12EA91D8A947}"/>
          </ac:spMkLst>
        </pc:spChg>
        <pc:spChg chg="add del mod">
          <ac:chgData name="Vesalapu, Ritesh Venkata Sai" userId="6cd0a82f-cefd-4c22-bcb4-6b61f0a67249" providerId="ADAL" clId="{4F16E546-0DC7-4922-91D4-2F7570D5D4BD}" dt="2023-12-06T03:39:48.070" v="128"/>
          <ac:spMkLst>
            <pc:docMk/>
            <pc:sldMk cId="2101216721" sldId="261"/>
            <ac:spMk id="38" creationId="{35047803-2622-74A9-5309-2F3DC8E49102}"/>
          </ac:spMkLst>
        </pc:spChg>
        <pc:spChg chg="add del mod">
          <ac:chgData name="Vesalapu, Ritesh Venkata Sai" userId="6cd0a82f-cefd-4c22-bcb4-6b61f0a67249" providerId="ADAL" clId="{4F16E546-0DC7-4922-91D4-2F7570D5D4BD}" dt="2023-12-06T03:39:48.070" v="128"/>
          <ac:spMkLst>
            <pc:docMk/>
            <pc:sldMk cId="2101216721" sldId="261"/>
            <ac:spMk id="39" creationId="{A72B5886-733C-2CC3-D0E7-DAC5F75413F7}"/>
          </ac:spMkLst>
        </pc:spChg>
        <pc:spChg chg="add del mod">
          <ac:chgData name="Vesalapu, Ritesh Venkata Sai" userId="6cd0a82f-cefd-4c22-bcb4-6b61f0a67249" providerId="ADAL" clId="{4F16E546-0DC7-4922-91D4-2F7570D5D4BD}" dt="2023-12-06T03:39:48.070" v="128"/>
          <ac:spMkLst>
            <pc:docMk/>
            <pc:sldMk cId="2101216721" sldId="261"/>
            <ac:spMk id="40" creationId="{1831E17B-30A8-E75A-0505-7697F6FE691A}"/>
          </ac:spMkLst>
        </pc:spChg>
        <pc:spChg chg="add del mod">
          <ac:chgData name="Vesalapu, Ritesh Venkata Sai" userId="6cd0a82f-cefd-4c22-bcb4-6b61f0a67249" providerId="ADAL" clId="{4F16E546-0DC7-4922-91D4-2F7570D5D4BD}" dt="2023-12-06T03:39:48.070" v="128"/>
          <ac:spMkLst>
            <pc:docMk/>
            <pc:sldMk cId="2101216721" sldId="261"/>
            <ac:spMk id="41" creationId="{714E60A6-0EDD-8D9A-21CD-A2BDE4E064A8}"/>
          </ac:spMkLst>
        </pc:spChg>
        <pc:spChg chg="add del mod">
          <ac:chgData name="Vesalapu, Ritesh Venkata Sai" userId="6cd0a82f-cefd-4c22-bcb4-6b61f0a67249" providerId="ADAL" clId="{4F16E546-0DC7-4922-91D4-2F7570D5D4BD}" dt="2023-12-06T03:39:48.070" v="128"/>
          <ac:spMkLst>
            <pc:docMk/>
            <pc:sldMk cId="2101216721" sldId="261"/>
            <ac:spMk id="42" creationId="{CE30A876-E817-24DC-AAEB-AD0B0023C3E3}"/>
          </ac:spMkLst>
        </pc:spChg>
        <pc:spChg chg="add del mod">
          <ac:chgData name="Vesalapu, Ritesh Venkata Sai" userId="6cd0a82f-cefd-4c22-bcb4-6b61f0a67249" providerId="ADAL" clId="{4F16E546-0DC7-4922-91D4-2F7570D5D4BD}" dt="2023-12-06T03:39:48.070" v="128"/>
          <ac:spMkLst>
            <pc:docMk/>
            <pc:sldMk cId="2101216721" sldId="261"/>
            <ac:spMk id="43" creationId="{C2F3B80B-6F05-5C3A-9FA1-E16C2DC29D61}"/>
          </ac:spMkLst>
        </pc:spChg>
        <pc:spChg chg="add del mod">
          <ac:chgData name="Vesalapu, Ritesh Venkata Sai" userId="6cd0a82f-cefd-4c22-bcb4-6b61f0a67249" providerId="ADAL" clId="{4F16E546-0DC7-4922-91D4-2F7570D5D4BD}" dt="2023-12-06T03:42:53.636" v="166" actId="478"/>
          <ac:spMkLst>
            <pc:docMk/>
            <pc:sldMk cId="2101216721" sldId="261"/>
            <ac:spMk id="53" creationId="{6E29D2DD-DC6A-593B-7B77-B13F4EC2FF2C}"/>
          </ac:spMkLst>
        </pc:spChg>
        <pc:grpChg chg="add mod">
          <ac:chgData name="Vesalapu, Ritesh Venkata Sai" userId="6cd0a82f-cefd-4c22-bcb4-6b61f0a67249" providerId="ADAL" clId="{4F16E546-0DC7-4922-91D4-2F7570D5D4BD}" dt="2023-12-06T03:44:37.984" v="187" actId="164"/>
          <ac:grpSpMkLst>
            <pc:docMk/>
            <pc:sldMk cId="2101216721" sldId="261"/>
            <ac:grpSpMk id="73" creationId="{12F500AC-2358-3026-8DCB-422FFD819A82}"/>
          </ac:grpSpMkLst>
        </pc:grpChg>
        <pc:graphicFrameChg chg="del mod ord modGraphic">
          <ac:chgData name="Vesalapu, Ritesh Venkata Sai" userId="6cd0a82f-cefd-4c22-bcb4-6b61f0a67249" providerId="ADAL" clId="{4F16E546-0DC7-4922-91D4-2F7570D5D4BD}" dt="2023-12-06T03:34:49.587" v="101" actId="478"/>
          <ac:graphicFrameMkLst>
            <pc:docMk/>
            <pc:sldMk cId="2101216721" sldId="261"/>
            <ac:graphicFrameMk id="6" creationId="{E96CE88F-17C4-6086-7522-6C6360DC4062}"/>
          </ac:graphicFrameMkLst>
        </pc:graphicFrameChg>
        <pc:graphicFrameChg chg="add del mod">
          <ac:chgData name="Vesalapu, Ritesh Venkata Sai" userId="6cd0a82f-cefd-4c22-bcb4-6b61f0a67249" providerId="ADAL" clId="{4F16E546-0DC7-4922-91D4-2F7570D5D4BD}" dt="2023-12-06T03:39:48.070" v="128"/>
          <ac:graphicFrameMkLst>
            <pc:docMk/>
            <pc:sldMk cId="2101216721" sldId="261"/>
            <ac:graphicFrameMk id="50" creationId="{1A02B49D-9F69-FFB9-43A8-D96F55473604}"/>
          </ac:graphicFrameMkLst>
        </pc:graphicFrameChg>
        <pc:picChg chg="add mod">
          <ac:chgData name="Vesalapu, Ritesh Venkata Sai" userId="6cd0a82f-cefd-4c22-bcb4-6b61f0a67249" providerId="ADAL" clId="{4F16E546-0DC7-4922-91D4-2F7570D5D4BD}" dt="2023-12-06T03:44:37.984" v="187" actId="164"/>
          <ac:picMkLst>
            <pc:docMk/>
            <pc:sldMk cId="2101216721" sldId="261"/>
            <ac:picMk id="34" creationId="{EC1762E7-4073-CA7F-4A59-B2B99DBE97EB}"/>
          </ac:picMkLst>
        </pc:picChg>
        <pc:cxnChg chg="add del">
          <ac:chgData name="Vesalapu, Ritesh Venkata Sai" userId="6cd0a82f-cefd-4c22-bcb4-6b61f0a67249" providerId="ADAL" clId="{4F16E546-0DC7-4922-91D4-2F7570D5D4BD}" dt="2023-12-06T03:22:55.338" v="23" actId="11529"/>
          <ac:cxnSpMkLst>
            <pc:docMk/>
            <pc:sldMk cId="2101216721" sldId="261"/>
            <ac:cxnSpMk id="3" creationId="{B83BB09C-4C09-71FA-CC0D-987A66CB752D}"/>
          </ac:cxnSpMkLst>
        </pc:cxnChg>
        <pc:cxnChg chg="del mod">
          <ac:chgData name="Vesalapu, Ritesh Venkata Sai" userId="6cd0a82f-cefd-4c22-bcb4-6b61f0a67249" providerId="ADAL" clId="{4F16E546-0DC7-4922-91D4-2F7570D5D4BD}" dt="2023-12-06T03:36:53.037" v="110" actId="478"/>
          <ac:cxnSpMkLst>
            <pc:docMk/>
            <pc:sldMk cId="2101216721" sldId="261"/>
            <ac:cxnSpMk id="13" creationId="{CD0C18F7-D050-735A-59E5-F7022115F31B}"/>
          </ac:cxnSpMkLst>
        </pc:cxnChg>
        <pc:cxnChg chg="del mod">
          <ac:chgData name="Vesalapu, Ritesh Venkata Sai" userId="6cd0a82f-cefd-4c22-bcb4-6b61f0a67249" providerId="ADAL" clId="{4F16E546-0DC7-4922-91D4-2F7570D5D4BD}" dt="2023-12-06T03:36:43.759" v="107" actId="478"/>
          <ac:cxnSpMkLst>
            <pc:docMk/>
            <pc:sldMk cId="2101216721" sldId="261"/>
            <ac:cxnSpMk id="14" creationId="{8F7D0084-7665-5E2D-E755-C60A316EE579}"/>
          </ac:cxnSpMkLst>
        </pc:cxnChg>
        <pc:cxnChg chg="del mod">
          <ac:chgData name="Vesalapu, Ritesh Venkata Sai" userId="6cd0a82f-cefd-4c22-bcb4-6b61f0a67249" providerId="ADAL" clId="{4F16E546-0DC7-4922-91D4-2F7570D5D4BD}" dt="2023-12-06T03:36:46.067" v="108" actId="478"/>
          <ac:cxnSpMkLst>
            <pc:docMk/>
            <pc:sldMk cId="2101216721" sldId="261"/>
            <ac:cxnSpMk id="15" creationId="{2D345426-AC99-1F77-68B1-C4290FC5F1CB}"/>
          </ac:cxnSpMkLst>
        </pc:cxnChg>
        <pc:cxnChg chg="del mod">
          <ac:chgData name="Vesalapu, Ritesh Venkata Sai" userId="6cd0a82f-cefd-4c22-bcb4-6b61f0a67249" providerId="ADAL" clId="{4F16E546-0DC7-4922-91D4-2F7570D5D4BD}" dt="2023-12-06T03:36:53.037" v="110" actId="478"/>
          <ac:cxnSpMkLst>
            <pc:docMk/>
            <pc:sldMk cId="2101216721" sldId="261"/>
            <ac:cxnSpMk id="17" creationId="{FC061FB9-7CBC-400E-9A6C-9FC6FF19C889}"/>
          </ac:cxnSpMkLst>
        </pc:cxnChg>
        <pc:cxnChg chg="del mod">
          <ac:chgData name="Vesalapu, Ritesh Venkata Sai" userId="6cd0a82f-cefd-4c22-bcb4-6b61f0a67249" providerId="ADAL" clId="{4F16E546-0DC7-4922-91D4-2F7570D5D4BD}" dt="2023-12-06T03:36:53.037" v="110" actId="478"/>
          <ac:cxnSpMkLst>
            <pc:docMk/>
            <pc:sldMk cId="2101216721" sldId="261"/>
            <ac:cxnSpMk id="18" creationId="{9FE6D466-0350-4C12-599D-0E834C223165}"/>
          </ac:cxnSpMkLst>
        </pc:cxnChg>
        <pc:cxnChg chg="del mod">
          <ac:chgData name="Vesalapu, Ritesh Venkata Sai" userId="6cd0a82f-cefd-4c22-bcb4-6b61f0a67249" providerId="ADAL" clId="{4F16E546-0DC7-4922-91D4-2F7570D5D4BD}" dt="2023-12-06T03:36:48.484" v="109" actId="478"/>
          <ac:cxnSpMkLst>
            <pc:docMk/>
            <pc:sldMk cId="2101216721" sldId="261"/>
            <ac:cxnSpMk id="20" creationId="{345C365C-7574-33BD-FCB9-944746F8951B}"/>
          </ac:cxnSpMkLst>
        </pc:cxnChg>
        <pc:cxnChg chg="add del mod">
          <ac:chgData name="Vesalapu, Ritesh Venkata Sai" userId="6cd0a82f-cefd-4c22-bcb4-6b61f0a67249" providerId="ADAL" clId="{4F16E546-0DC7-4922-91D4-2F7570D5D4BD}" dt="2023-12-06T03:39:48.070" v="128"/>
          <ac:cxnSpMkLst>
            <pc:docMk/>
            <pc:sldMk cId="2101216721" sldId="261"/>
            <ac:cxnSpMk id="44" creationId="{C4C6FF9D-3082-ECBE-D47B-53B31066C94C}"/>
          </ac:cxnSpMkLst>
        </pc:cxnChg>
        <pc:cxnChg chg="add del mod">
          <ac:chgData name="Vesalapu, Ritesh Venkata Sai" userId="6cd0a82f-cefd-4c22-bcb4-6b61f0a67249" providerId="ADAL" clId="{4F16E546-0DC7-4922-91D4-2F7570D5D4BD}" dt="2023-12-06T03:39:48.070" v="128"/>
          <ac:cxnSpMkLst>
            <pc:docMk/>
            <pc:sldMk cId="2101216721" sldId="261"/>
            <ac:cxnSpMk id="45" creationId="{6A0D74DD-4199-D6AC-E146-10A6BA26B2A1}"/>
          </ac:cxnSpMkLst>
        </pc:cxnChg>
        <pc:cxnChg chg="add del mod">
          <ac:chgData name="Vesalapu, Ritesh Venkata Sai" userId="6cd0a82f-cefd-4c22-bcb4-6b61f0a67249" providerId="ADAL" clId="{4F16E546-0DC7-4922-91D4-2F7570D5D4BD}" dt="2023-12-06T03:39:48.070" v="128"/>
          <ac:cxnSpMkLst>
            <pc:docMk/>
            <pc:sldMk cId="2101216721" sldId="261"/>
            <ac:cxnSpMk id="46" creationId="{62ED0DFC-FB54-4557-0D5D-D7077371D751}"/>
          </ac:cxnSpMkLst>
        </pc:cxnChg>
        <pc:cxnChg chg="add del mod">
          <ac:chgData name="Vesalapu, Ritesh Venkata Sai" userId="6cd0a82f-cefd-4c22-bcb4-6b61f0a67249" providerId="ADAL" clId="{4F16E546-0DC7-4922-91D4-2F7570D5D4BD}" dt="2023-12-06T03:39:48.070" v="128"/>
          <ac:cxnSpMkLst>
            <pc:docMk/>
            <pc:sldMk cId="2101216721" sldId="261"/>
            <ac:cxnSpMk id="47" creationId="{60497CAF-E750-EBC3-3A30-0A54ABD1F530}"/>
          </ac:cxnSpMkLst>
        </pc:cxnChg>
        <pc:cxnChg chg="add del mod">
          <ac:chgData name="Vesalapu, Ritesh Venkata Sai" userId="6cd0a82f-cefd-4c22-bcb4-6b61f0a67249" providerId="ADAL" clId="{4F16E546-0DC7-4922-91D4-2F7570D5D4BD}" dt="2023-12-06T03:39:48.070" v="128"/>
          <ac:cxnSpMkLst>
            <pc:docMk/>
            <pc:sldMk cId="2101216721" sldId="261"/>
            <ac:cxnSpMk id="48" creationId="{AFC9D0DB-CD27-3928-8C84-66887F4274A2}"/>
          </ac:cxnSpMkLst>
        </pc:cxnChg>
        <pc:cxnChg chg="add del mod">
          <ac:chgData name="Vesalapu, Ritesh Venkata Sai" userId="6cd0a82f-cefd-4c22-bcb4-6b61f0a67249" providerId="ADAL" clId="{4F16E546-0DC7-4922-91D4-2F7570D5D4BD}" dt="2023-12-06T03:39:48.070" v="128"/>
          <ac:cxnSpMkLst>
            <pc:docMk/>
            <pc:sldMk cId="2101216721" sldId="261"/>
            <ac:cxnSpMk id="49" creationId="{5CD3145A-2B0A-1318-37C8-174D2D25E04E}"/>
          </ac:cxnSpMkLst>
        </pc:cxnChg>
        <pc:cxnChg chg="add del mod">
          <ac:chgData name="Vesalapu, Ritesh Venkata Sai" userId="6cd0a82f-cefd-4c22-bcb4-6b61f0a67249" providerId="ADAL" clId="{4F16E546-0DC7-4922-91D4-2F7570D5D4BD}" dt="2023-12-06T03:42:01.168" v="158" actId="11529"/>
          <ac:cxnSpMkLst>
            <pc:docMk/>
            <pc:sldMk cId="2101216721" sldId="261"/>
            <ac:cxnSpMk id="52" creationId="{CA4DE115-B9DD-0E54-ECC4-089C8A1E0B6B}"/>
          </ac:cxnSpMkLst>
        </pc:cxnChg>
        <pc:cxnChg chg="add del mod">
          <ac:chgData name="Vesalapu, Ritesh Venkata Sai" userId="6cd0a82f-cefd-4c22-bcb4-6b61f0a67249" providerId="ADAL" clId="{4F16E546-0DC7-4922-91D4-2F7570D5D4BD}" dt="2023-12-06T03:43:01.909" v="168" actId="11529"/>
          <ac:cxnSpMkLst>
            <pc:docMk/>
            <pc:sldMk cId="2101216721" sldId="261"/>
            <ac:cxnSpMk id="55" creationId="{9CB1D1C1-F978-CD6C-6689-E414591F3455}"/>
          </ac:cxnSpMkLst>
        </pc:cxnChg>
        <pc:cxnChg chg="add mod">
          <ac:chgData name="Vesalapu, Ritesh Venkata Sai" userId="6cd0a82f-cefd-4c22-bcb4-6b61f0a67249" providerId="ADAL" clId="{4F16E546-0DC7-4922-91D4-2F7570D5D4BD}" dt="2023-12-06T03:44:37.984" v="187" actId="164"/>
          <ac:cxnSpMkLst>
            <pc:docMk/>
            <pc:sldMk cId="2101216721" sldId="261"/>
            <ac:cxnSpMk id="57" creationId="{35B18F34-9368-1D27-5353-7CC43F8416B6}"/>
          </ac:cxnSpMkLst>
        </pc:cxnChg>
        <pc:cxnChg chg="add mod">
          <ac:chgData name="Vesalapu, Ritesh Venkata Sai" userId="6cd0a82f-cefd-4c22-bcb4-6b61f0a67249" providerId="ADAL" clId="{4F16E546-0DC7-4922-91D4-2F7570D5D4BD}" dt="2023-12-06T03:44:37.984" v="187" actId="164"/>
          <ac:cxnSpMkLst>
            <pc:docMk/>
            <pc:sldMk cId="2101216721" sldId="261"/>
            <ac:cxnSpMk id="58" creationId="{3FFDD9D0-9C20-8F72-83A6-58A15BAB57DD}"/>
          </ac:cxnSpMkLst>
        </pc:cxnChg>
        <pc:cxnChg chg="add mod">
          <ac:chgData name="Vesalapu, Ritesh Venkata Sai" userId="6cd0a82f-cefd-4c22-bcb4-6b61f0a67249" providerId="ADAL" clId="{4F16E546-0DC7-4922-91D4-2F7570D5D4BD}" dt="2023-12-06T03:44:37.984" v="187" actId="164"/>
          <ac:cxnSpMkLst>
            <pc:docMk/>
            <pc:sldMk cId="2101216721" sldId="261"/>
            <ac:cxnSpMk id="61" creationId="{EF6C91C6-2C27-EE0D-AC9A-66DD3DE69659}"/>
          </ac:cxnSpMkLst>
        </pc:cxnChg>
        <pc:cxnChg chg="add mod">
          <ac:chgData name="Vesalapu, Ritesh Venkata Sai" userId="6cd0a82f-cefd-4c22-bcb4-6b61f0a67249" providerId="ADAL" clId="{4F16E546-0DC7-4922-91D4-2F7570D5D4BD}" dt="2023-12-06T03:44:37.984" v="187" actId="164"/>
          <ac:cxnSpMkLst>
            <pc:docMk/>
            <pc:sldMk cId="2101216721" sldId="261"/>
            <ac:cxnSpMk id="64" creationId="{1F0E8140-C7D7-A284-7386-6D19A0508305}"/>
          </ac:cxnSpMkLst>
        </pc:cxnChg>
        <pc:cxnChg chg="add mod">
          <ac:chgData name="Vesalapu, Ritesh Venkata Sai" userId="6cd0a82f-cefd-4c22-bcb4-6b61f0a67249" providerId="ADAL" clId="{4F16E546-0DC7-4922-91D4-2F7570D5D4BD}" dt="2023-12-06T03:44:37.984" v="187" actId="164"/>
          <ac:cxnSpMkLst>
            <pc:docMk/>
            <pc:sldMk cId="2101216721" sldId="261"/>
            <ac:cxnSpMk id="67" creationId="{352358F9-27A1-98C2-AA63-07885831534F}"/>
          </ac:cxnSpMkLst>
        </pc:cxnChg>
        <pc:cxnChg chg="add mod">
          <ac:chgData name="Vesalapu, Ritesh Venkata Sai" userId="6cd0a82f-cefd-4c22-bcb4-6b61f0a67249" providerId="ADAL" clId="{4F16E546-0DC7-4922-91D4-2F7570D5D4BD}" dt="2023-12-06T03:44:37.984" v="187" actId="164"/>
          <ac:cxnSpMkLst>
            <pc:docMk/>
            <pc:sldMk cId="2101216721" sldId="261"/>
            <ac:cxnSpMk id="70" creationId="{A7233FB7-BA3F-7D31-9355-F13AF3A3B41B}"/>
          </ac:cxnSpMkLst>
        </pc:cxnChg>
      </pc:sldChg>
      <pc:sldChg chg="addSp delSp modSp add mod setBg modClrScheme chgLayout">
        <pc:chgData name="Vesalapu, Ritesh Venkata Sai" userId="6cd0a82f-cefd-4c22-bcb4-6b61f0a67249" providerId="ADAL" clId="{4F16E546-0DC7-4922-91D4-2F7570D5D4BD}" dt="2023-12-06T07:12:51.087" v="731" actId="208"/>
        <pc:sldMkLst>
          <pc:docMk/>
          <pc:sldMk cId="3830033764" sldId="262"/>
        </pc:sldMkLst>
        <pc:spChg chg="mod ord">
          <ac:chgData name="Vesalapu, Ritesh Venkata Sai" userId="6cd0a82f-cefd-4c22-bcb4-6b61f0a67249" providerId="ADAL" clId="{4F16E546-0DC7-4922-91D4-2F7570D5D4BD}" dt="2023-12-06T05:50:16.116" v="419" actId="1076"/>
          <ac:spMkLst>
            <pc:docMk/>
            <pc:sldMk cId="3830033764" sldId="262"/>
            <ac:spMk id="2" creationId="{1A89270F-135F-C10B-5A1E-D78D8D665965}"/>
          </ac:spMkLst>
        </pc:spChg>
        <pc:spChg chg="mod">
          <ac:chgData name="Vesalapu, Ritesh Venkata Sai" userId="6cd0a82f-cefd-4c22-bcb4-6b61f0a67249" providerId="ADAL" clId="{4F16E546-0DC7-4922-91D4-2F7570D5D4BD}" dt="2023-12-06T05:01:06.125" v="273" actId="12788"/>
          <ac:spMkLst>
            <pc:docMk/>
            <pc:sldMk cId="3830033764" sldId="262"/>
            <ac:spMk id="3" creationId="{B299CCCB-365A-9C8D-CFCB-2BE679314197}"/>
          </ac:spMkLst>
        </pc:spChg>
        <pc:spChg chg="mod ord">
          <ac:chgData name="Vesalapu, Ritesh Venkata Sai" userId="6cd0a82f-cefd-4c22-bcb4-6b61f0a67249" providerId="ADAL" clId="{4F16E546-0DC7-4922-91D4-2F7570D5D4BD}" dt="2023-12-06T05:03:41.374" v="289" actId="700"/>
          <ac:spMkLst>
            <pc:docMk/>
            <pc:sldMk cId="3830033764" sldId="262"/>
            <ac:spMk id="4" creationId="{3D083122-420C-D804-A6B6-FD4460D31B57}"/>
          </ac:spMkLst>
        </pc:spChg>
        <pc:spChg chg="mod">
          <ac:chgData name="Vesalapu, Ritesh Venkata Sai" userId="6cd0a82f-cefd-4c22-bcb4-6b61f0a67249" providerId="ADAL" clId="{4F16E546-0DC7-4922-91D4-2F7570D5D4BD}" dt="2023-12-06T05:01:06.125" v="273" actId="12788"/>
          <ac:spMkLst>
            <pc:docMk/>
            <pc:sldMk cId="3830033764" sldId="262"/>
            <ac:spMk id="6" creationId="{08697D71-DFBA-E485-E83E-8F68B340DD97}"/>
          </ac:spMkLst>
        </pc:spChg>
        <pc:spChg chg="mod">
          <ac:chgData name="Vesalapu, Ritesh Venkata Sai" userId="6cd0a82f-cefd-4c22-bcb4-6b61f0a67249" providerId="ADAL" clId="{4F16E546-0DC7-4922-91D4-2F7570D5D4BD}" dt="2023-12-06T05:01:06.125" v="273" actId="12788"/>
          <ac:spMkLst>
            <pc:docMk/>
            <pc:sldMk cId="3830033764" sldId="262"/>
            <ac:spMk id="9" creationId="{A61897A7-DF0E-8ABA-9500-16E10ED9AA53}"/>
          </ac:spMkLst>
        </pc:spChg>
        <pc:spChg chg="mod">
          <ac:chgData name="Vesalapu, Ritesh Venkata Sai" userId="6cd0a82f-cefd-4c22-bcb4-6b61f0a67249" providerId="ADAL" clId="{4F16E546-0DC7-4922-91D4-2F7570D5D4BD}" dt="2023-12-06T05:01:06.125" v="273" actId="12788"/>
          <ac:spMkLst>
            <pc:docMk/>
            <pc:sldMk cId="3830033764" sldId="262"/>
            <ac:spMk id="10" creationId="{9DD9CE08-FA7B-BEDE-EBE1-58CA88508FE2}"/>
          </ac:spMkLst>
        </pc:spChg>
        <pc:spChg chg="mod">
          <ac:chgData name="Vesalapu, Ritesh Venkata Sai" userId="6cd0a82f-cefd-4c22-bcb4-6b61f0a67249" providerId="ADAL" clId="{4F16E546-0DC7-4922-91D4-2F7570D5D4BD}" dt="2023-12-06T04:59:22.959" v="261" actId="164"/>
          <ac:spMkLst>
            <pc:docMk/>
            <pc:sldMk cId="3830033764" sldId="262"/>
            <ac:spMk id="16" creationId="{7CF0F46F-4416-F993-1B5E-B9D57AAA8859}"/>
          </ac:spMkLst>
        </pc:spChg>
        <pc:spChg chg="mod">
          <ac:chgData name="Vesalapu, Ritesh Venkata Sai" userId="6cd0a82f-cefd-4c22-bcb4-6b61f0a67249" providerId="ADAL" clId="{4F16E546-0DC7-4922-91D4-2F7570D5D4BD}" dt="2023-12-06T04:59:27.510" v="262" actId="164"/>
          <ac:spMkLst>
            <pc:docMk/>
            <pc:sldMk cId="3830033764" sldId="262"/>
            <ac:spMk id="17" creationId="{8CC782F6-5873-3CC8-E8E7-0C71B4A3830A}"/>
          </ac:spMkLst>
        </pc:spChg>
        <pc:spChg chg="mod">
          <ac:chgData name="Vesalapu, Ritesh Venkata Sai" userId="6cd0a82f-cefd-4c22-bcb4-6b61f0a67249" providerId="ADAL" clId="{4F16E546-0DC7-4922-91D4-2F7570D5D4BD}" dt="2023-12-06T04:59:36.816" v="263" actId="164"/>
          <ac:spMkLst>
            <pc:docMk/>
            <pc:sldMk cId="3830033764" sldId="262"/>
            <ac:spMk id="18" creationId="{E8545508-FE15-EB4D-086E-844C97625BD3}"/>
          </ac:spMkLst>
        </pc:spChg>
        <pc:spChg chg="mod">
          <ac:chgData name="Vesalapu, Ritesh Venkata Sai" userId="6cd0a82f-cefd-4c22-bcb4-6b61f0a67249" providerId="ADAL" clId="{4F16E546-0DC7-4922-91D4-2F7570D5D4BD}" dt="2023-12-06T04:59:40.332" v="264" actId="164"/>
          <ac:spMkLst>
            <pc:docMk/>
            <pc:sldMk cId="3830033764" sldId="262"/>
            <ac:spMk id="19" creationId="{FB410E75-05A3-FAD2-F060-0CAFB1424A24}"/>
          </ac:spMkLst>
        </pc:spChg>
        <pc:spChg chg="add del mod ord">
          <ac:chgData name="Vesalapu, Ritesh Venkata Sai" userId="6cd0a82f-cefd-4c22-bcb4-6b61f0a67249" providerId="ADAL" clId="{4F16E546-0DC7-4922-91D4-2F7570D5D4BD}" dt="2023-12-06T05:04:52.856" v="318" actId="931"/>
          <ac:spMkLst>
            <pc:docMk/>
            <pc:sldMk cId="3830033764" sldId="262"/>
            <ac:spMk id="28" creationId="{3A3EB941-5E7C-EE69-FAF8-75C49B1C8779}"/>
          </ac:spMkLst>
        </pc:spChg>
        <pc:spChg chg="add del mod ord">
          <ac:chgData name="Vesalapu, Ritesh Venkata Sai" userId="6cd0a82f-cefd-4c22-bcb4-6b61f0a67249" providerId="ADAL" clId="{4F16E546-0DC7-4922-91D4-2F7570D5D4BD}" dt="2023-12-06T05:03:44.584" v="291" actId="478"/>
          <ac:spMkLst>
            <pc:docMk/>
            <pc:sldMk cId="3830033764" sldId="262"/>
            <ac:spMk id="29" creationId="{6BCF1390-7F6A-7331-C4C9-59A54BA95F5D}"/>
          </ac:spMkLst>
        </pc:spChg>
        <pc:spChg chg="add del">
          <ac:chgData name="Vesalapu, Ritesh Venkata Sai" userId="6cd0a82f-cefd-4c22-bcb4-6b61f0a67249" providerId="ADAL" clId="{4F16E546-0DC7-4922-91D4-2F7570D5D4BD}" dt="2023-12-06T05:03:09.031" v="281" actId="26606"/>
          <ac:spMkLst>
            <pc:docMk/>
            <pc:sldMk cId="3830033764" sldId="262"/>
            <ac:spMk id="32" creationId="{902D1A37-7C2A-4258-95A8-919D781C6992}"/>
          </ac:spMkLst>
        </pc:spChg>
        <pc:grpChg chg="add mod">
          <ac:chgData name="Vesalapu, Ritesh Venkata Sai" userId="6cd0a82f-cefd-4c22-bcb4-6b61f0a67249" providerId="ADAL" clId="{4F16E546-0DC7-4922-91D4-2F7570D5D4BD}" dt="2023-12-06T05:00:26.088" v="269" actId="164"/>
          <ac:grpSpMkLst>
            <pc:docMk/>
            <pc:sldMk cId="3830033764" sldId="262"/>
            <ac:grpSpMk id="12" creationId="{A9D73DBD-555D-2E4A-A3CA-17176954D5F7}"/>
          </ac:grpSpMkLst>
        </pc:grpChg>
        <pc:grpChg chg="add mod">
          <ac:chgData name="Vesalapu, Ritesh Venkata Sai" userId="6cd0a82f-cefd-4c22-bcb4-6b61f0a67249" providerId="ADAL" clId="{4F16E546-0DC7-4922-91D4-2F7570D5D4BD}" dt="2023-12-06T05:00:26.088" v="269" actId="164"/>
          <ac:grpSpMkLst>
            <pc:docMk/>
            <pc:sldMk cId="3830033764" sldId="262"/>
            <ac:grpSpMk id="15" creationId="{ADAB47A7-38E0-FBF7-01F6-27A7ECF28BE8}"/>
          </ac:grpSpMkLst>
        </pc:grpChg>
        <pc:grpChg chg="del">
          <ac:chgData name="Vesalapu, Ritesh Venkata Sai" userId="6cd0a82f-cefd-4c22-bcb4-6b61f0a67249" providerId="ADAL" clId="{4F16E546-0DC7-4922-91D4-2F7570D5D4BD}" dt="2023-12-06T04:55:00.849" v="226" actId="478"/>
          <ac:grpSpMkLst>
            <pc:docMk/>
            <pc:sldMk cId="3830033764" sldId="262"/>
            <ac:grpSpMk id="20" creationId="{D822AB24-D5C8-367E-A9F9-B188DC0411DF}"/>
          </ac:grpSpMkLst>
        </pc:grpChg>
        <pc:grpChg chg="add mod">
          <ac:chgData name="Vesalapu, Ritesh Venkata Sai" userId="6cd0a82f-cefd-4c22-bcb4-6b61f0a67249" providerId="ADAL" clId="{4F16E546-0DC7-4922-91D4-2F7570D5D4BD}" dt="2023-12-06T05:00:26.088" v="269" actId="164"/>
          <ac:grpSpMkLst>
            <pc:docMk/>
            <pc:sldMk cId="3830033764" sldId="262"/>
            <ac:grpSpMk id="21" creationId="{C68D4821-6D9F-2C24-18A6-CA60960448AE}"/>
          </ac:grpSpMkLst>
        </pc:grpChg>
        <pc:grpChg chg="add mod">
          <ac:chgData name="Vesalapu, Ritesh Venkata Sai" userId="6cd0a82f-cefd-4c22-bcb4-6b61f0a67249" providerId="ADAL" clId="{4F16E546-0DC7-4922-91D4-2F7570D5D4BD}" dt="2023-12-06T05:00:26.088" v="269" actId="164"/>
          <ac:grpSpMkLst>
            <pc:docMk/>
            <pc:sldMk cId="3830033764" sldId="262"/>
            <ac:grpSpMk id="22" creationId="{E3E3D403-838F-4021-B95F-CAF383F3BC24}"/>
          </ac:grpSpMkLst>
        </pc:grpChg>
        <pc:grpChg chg="add mod">
          <ac:chgData name="Vesalapu, Ritesh Venkata Sai" userId="6cd0a82f-cefd-4c22-bcb4-6b61f0a67249" providerId="ADAL" clId="{4F16E546-0DC7-4922-91D4-2F7570D5D4BD}" dt="2023-12-06T05:03:09.031" v="281" actId="26606"/>
          <ac:grpSpMkLst>
            <pc:docMk/>
            <pc:sldMk cId="3830033764" sldId="262"/>
            <ac:grpSpMk id="23" creationId="{5F6FDEEF-4040-6A42-8480-DAEC8C28F0D3}"/>
          </ac:grpSpMkLst>
        </pc:grpChg>
        <pc:picChg chg="add del mod ord">
          <ac:chgData name="Vesalapu, Ritesh Venkata Sai" userId="6cd0a82f-cefd-4c22-bcb4-6b61f0a67249" providerId="ADAL" clId="{4F16E546-0DC7-4922-91D4-2F7570D5D4BD}" dt="2023-12-06T05:03:09.750" v="283" actId="931"/>
          <ac:picMkLst>
            <pc:docMk/>
            <pc:sldMk cId="3830033764" sldId="262"/>
            <ac:picMk id="25" creationId="{0DA7160D-175F-2167-C387-D3B6CB0DBD8E}"/>
          </ac:picMkLst>
        </pc:picChg>
        <pc:picChg chg="add del mod">
          <ac:chgData name="Vesalapu, Ritesh Venkata Sai" userId="6cd0a82f-cefd-4c22-bcb4-6b61f0a67249" providerId="ADAL" clId="{4F16E546-0DC7-4922-91D4-2F7570D5D4BD}" dt="2023-12-06T05:03:24.850" v="288"/>
          <ac:picMkLst>
            <pc:docMk/>
            <pc:sldMk cId="3830033764" sldId="262"/>
            <ac:picMk id="27" creationId="{53173B5C-01BB-4ADE-4DE8-22EE7027AAF8}"/>
          </ac:picMkLst>
        </pc:picChg>
        <pc:picChg chg="add del mod">
          <ac:chgData name="Vesalapu, Ritesh Venkata Sai" userId="6cd0a82f-cefd-4c22-bcb4-6b61f0a67249" providerId="ADAL" clId="{4F16E546-0DC7-4922-91D4-2F7570D5D4BD}" dt="2023-12-06T05:04:00.887" v="298"/>
          <ac:picMkLst>
            <pc:docMk/>
            <pc:sldMk cId="3830033764" sldId="262"/>
            <ac:picMk id="33" creationId="{499B922A-E24D-DF86-0B72-1A60A4E840D6}"/>
          </ac:picMkLst>
        </pc:picChg>
        <pc:picChg chg="add del mod">
          <ac:chgData name="Vesalapu, Ritesh Venkata Sai" userId="6cd0a82f-cefd-4c22-bcb4-6b61f0a67249" providerId="ADAL" clId="{4F16E546-0DC7-4922-91D4-2F7570D5D4BD}" dt="2023-12-06T05:04:15.633" v="303" actId="931"/>
          <ac:picMkLst>
            <pc:docMk/>
            <pc:sldMk cId="3830033764" sldId="262"/>
            <ac:picMk id="36" creationId="{60E6E535-B460-5858-E98D-77722666A36F}"/>
          </ac:picMkLst>
        </pc:picChg>
        <pc:picChg chg="add del mod">
          <ac:chgData name="Vesalapu, Ritesh Venkata Sai" userId="6cd0a82f-cefd-4c22-bcb4-6b61f0a67249" providerId="ADAL" clId="{4F16E546-0DC7-4922-91D4-2F7570D5D4BD}" dt="2023-12-06T05:04:33.040" v="313" actId="931"/>
          <ac:picMkLst>
            <pc:docMk/>
            <pc:sldMk cId="3830033764" sldId="262"/>
            <ac:picMk id="38" creationId="{10B982FE-A842-75A8-432B-F0405DD9BE7E}"/>
          </ac:picMkLst>
        </pc:picChg>
        <pc:picChg chg="add mod">
          <ac:chgData name="Vesalapu, Ritesh Venkata Sai" userId="6cd0a82f-cefd-4c22-bcb4-6b61f0a67249" providerId="ADAL" clId="{4F16E546-0DC7-4922-91D4-2F7570D5D4BD}" dt="2023-12-06T07:12:51.087" v="731" actId="208"/>
          <ac:picMkLst>
            <pc:docMk/>
            <pc:sldMk cId="3830033764" sldId="262"/>
            <ac:picMk id="40" creationId="{17D7E86E-383B-B052-CB57-64B747E8CECB}"/>
          </ac:picMkLst>
        </pc:picChg>
        <pc:cxnChg chg="add del">
          <ac:chgData name="Vesalapu, Ritesh Venkata Sai" userId="6cd0a82f-cefd-4c22-bcb4-6b61f0a67249" providerId="ADAL" clId="{4F16E546-0DC7-4922-91D4-2F7570D5D4BD}" dt="2023-12-06T05:03:09.031" v="281" actId="26606"/>
          <ac:cxnSpMkLst>
            <pc:docMk/>
            <pc:sldMk cId="3830033764" sldId="262"/>
            <ac:cxnSpMk id="30" creationId="{D8689CE0-64D2-447C-9C1F-872D111D8AC3}"/>
          </ac:cxnSpMkLst>
        </pc:cxnChg>
        <pc:cxnChg chg="add del">
          <ac:chgData name="Vesalapu, Ritesh Venkata Sai" userId="6cd0a82f-cefd-4c22-bcb4-6b61f0a67249" providerId="ADAL" clId="{4F16E546-0DC7-4922-91D4-2F7570D5D4BD}" dt="2023-12-06T05:03:09.031" v="281" actId="26606"/>
          <ac:cxnSpMkLst>
            <pc:docMk/>
            <pc:sldMk cId="3830033764" sldId="262"/>
            <ac:cxnSpMk id="34" creationId="{B0AA360F-DECB-4836-8FB6-22C4BC3FB02D}"/>
          </ac:cxnSpMkLst>
        </pc:cxnChg>
      </pc:sldChg>
      <pc:sldChg chg="addSp delSp modSp new mod ord">
        <pc:chgData name="Vesalapu, Ritesh Venkata Sai" userId="6cd0a82f-cefd-4c22-bcb4-6b61f0a67249" providerId="ADAL" clId="{4F16E546-0DC7-4922-91D4-2F7570D5D4BD}" dt="2023-12-06T07:12:52.131" v="734" actId="208"/>
        <pc:sldMkLst>
          <pc:docMk/>
          <pc:sldMk cId="1514463190" sldId="263"/>
        </pc:sldMkLst>
        <pc:spChg chg="mod">
          <ac:chgData name="Vesalapu, Ritesh Venkata Sai" userId="6cd0a82f-cefd-4c22-bcb4-6b61f0a67249" providerId="ADAL" clId="{4F16E546-0DC7-4922-91D4-2F7570D5D4BD}" dt="2023-12-06T05:53:19.429" v="459" actId="20577"/>
          <ac:spMkLst>
            <pc:docMk/>
            <pc:sldMk cId="1514463190" sldId="263"/>
            <ac:spMk id="2" creationId="{04CB3665-CE75-0ED1-6F78-AF540CAFC033}"/>
          </ac:spMkLst>
        </pc:spChg>
        <pc:spChg chg="del">
          <ac:chgData name="Vesalapu, Ritesh Venkata Sai" userId="6cd0a82f-cefd-4c22-bcb4-6b61f0a67249" providerId="ADAL" clId="{4F16E546-0DC7-4922-91D4-2F7570D5D4BD}" dt="2023-12-06T05:52:19.404" v="420"/>
          <ac:spMkLst>
            <pc:docMk/>
            <pc:sldMk cId="1514463190" sldId="263"/>
            <ac:spMk id="3" creationId="{AFE7B4A3-40C0-773F-D747-431AEABDD0A8}"/>
          </ac:spMkLst>
        </pc:spChg>
        <pc:spChg chg="mod">
          <ac:chgData name="Vesalapu, Ritesh Venkata Sai" userId="6cd0a82f-cefd-4c22-bcb4-6b61f0a67249" providerId="ADAL" clId="{4F16E546-0DC7-4922-91D4-2F7570D5D4BD}" dt="2023-12-06T04:57:03.612" v="249" actId="121"/>
          <ac:spMkLst>
            <pc:docMk/>
            <pc:sldMk cId="1514463190" sldId="263"/>
            <ac:spMk id="4" creationId="{CE5F806D-2A4D-7B4F-C5C2-E4388D76B90A}"/>
          </ac:spMkLst>
        </pc:spChg>
        <pc:picChg chg="add mod">
          <ac:chgData name="Vesalapu, Ritesh Venkata Sai" userId="6cd0a82f-cefd-4c22-bcb4-6b61f0a67249" providerId="ADAL" clId="{4F16E546-0DC7-4922-91D4-2F7570D5D4BD}" dt="2023-12-06T07:12:52.131" v="734" actId="208"/>
          <ac:picMkLst>
            <pc:docMk/>
            <pc:sldMk cId="1514463190" sldId="263"/>
            <ac:picMk id="6" creationId="{B1769E0F-EF01-79D9-B6E2-839E70D82869}"/>
          </ac:picMkLst>
        </pc:picChg>
      </pc:sldChg>
      <pc:sldChg chg="del">
        <pc:chgData name="Vesalapu, Ritesh Venkata Sai" userId="6cd0a82f-cefd-4c22-bcb4-6b61f0a67249" providerId="ADAL" clId="{4F16E546-0DC7-4922-91D4-2F7570D5D4BD}" dt="2023-12-06T06:11:38.615" v="580" actId="47"/>
        <pc:sldMkLst>
          <pc:docMk/>
          <pc:sldMk cId="1205778160" sldId="264"/>
        </pc:sldMkLst>
      </pc:sldChg>
      <pc:sldChg chg="addSp delSp modSp new mod">
        <pc:chgData name="Vesalapu, Ritesh Venkata Sai" userId="6cd0a82f-cefd-4c22-bcb4-6b61f0a67249" providerId="ADAL" clId="{4F16E546-0DC7-4922-91D4-2F7570D5D4BD}" dt="2023-12-06T11:15:56.640" v="1809" actId="121"/>
        <pc:sldMkLst>
          <pc:docMk/>
          <pc:sldMk cId="1708199323" sldId="264"/>
        </pc:sldMkLst>
        <pc:spChg chg="mod">
          <ac:chgData name="Vesalapu, Ritesh Venkata Sai" userId="6cd0a82f-cefd-4c22-bcb4-6b61f0a67249" providerId="ADAL" clId="{4F16E546-0DC7-4922-91D4-2F7570D5D4BD}" dt="2023-12-06T06:47:31.143" v="643" actId="20577"/>
          <ac:spMkLst>
            <pc:docMk/>
            <pc:sldMk cId="1708199323" sldId="264"/>
            <ac:spMk id="2" creationId="{66AC1055-12CD-EA47-B255-C67450A59A37}"/>
          </ac:spMkLst>
        </pc:spChg>
        <pc:spChg chg="del mod">
          <ac:chgData name="Vesalapu, Ritesh Venkata Sai" userId="6cd0a82f-cefd-4c22-bcb4-6b61f0a67249" providerId="ADAL" clId="{4F16E546-0DC7-4922-91D4-2F7570D5D4BD}" dt="2023-12-06T06:16:59.345" v="599"/>
          <ac:spMkLst>
            <pc:docMk/>
            <pc:sldMk cId="1708199323" sldId="264"/>
            <ac:spMk id="3" creationId="{813BE8A1-723D-48F0-CC53-E7B45A4FB85C}"/>
          </ac:spMkLst>
        </pc:spChg>
        <pc:spChg chg="mod">
          <ac:chgData name="Vesalapu, Ritesh Venkata Sai" userId="6cd0a82f-cefd-4c22-bcb4-6b61f0a67249" providerId="ADAL" clId="{4F16E546-0DC7-4922-91D4-2F7570D5D4BD}" dt="2023-12-06T11:15:56.640" v="1809" actId="121"/>
          <ac:spMkLst>
            <pc:docMk/>
            <pc:sldMk cId="1708199323" sldId="264"/>
            <ac:spMk id="4" creationId="{8D07DEE5-4151-D1EB-1B05-C24AE44217BA}"/>
          </ac:spMkLst>
        </pc:spChg>
        <pc:spChg chg="add del mod">
          <ac:chgData name="Vesalapu, Ritesh Venkata Sai" userId="6cd0a82f-cefd-4c22-bcb4-6b61f0a67249" providerId="ADAL" clId="{4F16E546-0DC7-4922-91D4-2F7570D5D4BD}" dt="2023-12-06T06:46:36.232" v="641" actId="478"/>
          <ac:spMkLst>
            <pc:docMk/>
            <pc:sldMk cId="1708199323" sldId="264"/>
            <ac:spMk id="9" creationId="{1D8A7923-1039-15AE-6C9F-E207B65FCB75}"/>
          </ac:spMkLst>
        </pc:spChg>
        <pc:spChg chg="add del mod">
          <ac:chgData name="Vesalapu, Ritesh Venkata Sai" userId="6cd0a82f-cefd-4c22-bcb4-6b61f0a67249" providerId="ADAL" clId="{4F16E546-0DC7-4922-91D4-2F7570D5D4BD}" dt="2023-12-06T07:40:19.823" v="741" actId="478"/>
          <ac:spMkLst>
            <pc:docMk/>
            <pc:sldMk cId="1708199323" sldId="264"/>
            <ac:spMk id="13" creationId="{CA618E25-7E38-AFDE-12D1-4BF43C2E85CF}"/>
          </ac:spMkLst>
        </pc:spChg>
        <pc:picChg chg="add del mod">
          <ac:chgData name="Vesalapu, Ritesh Venkata Sai" userId="6cd0a82f-cefd-4c22-bcb4-6b61f0a67249" providerId="ADAL" clId="{4F16E546-0DC7-4922-91D4-2F7570D5D4BD}" dt="2023-12-06T06:46:16.626" v="636" actId="478"/>
          <ac:picMkLst>
            <pc:docMk/>
            <pc:sldMk cId="1708199323" sldId="264"/>
            <ac:picMk id="6" creationId="{F162D0C5-A8FE-20D4-2530-030A4276A132}"/>
          </ac:picMkLst>
        </pc:picChg>
        <pc:picChg chg="add del mod">
          <ac:chgData name="Vesalapu, Ritesh Venkata Sai" userId="6cd0a82f-cefd-4c22-bcb4-6b61f0a67249" providerId="ADAL" clId="{4F16E546-0DC7-4922-91D4-2F7570D5D4BD}" dt="2023-12-06T06:47:35.242" v="644" actId="21"/>
          <ac:picMkLst>
            <pc:docMk/>
            <pc:sldMk cId="1708199323" sldId="264"/>
            <ac:picMk id="7" creationId="{15FD0D6A-2AD4-1833-BE82-9A529309BEC8}"/>
          </ac:picMkLst>
        </pc:picChg>
        <pc:picChg chg="add mod">
          <ac:chgData name="Vesalapu, Ritesh Venkata Sai" userId="6cd0a82f-cefd-4c22-bcb4-6b61f0a67249" providerId="ADAL" clId="{4F16E546-0DC7-4922-91D4-2F7570D5D4BD}" dt="2023-12-06T07:40:50.417" v="746" actId="14100"/>
          <ac:picMkLst>
            <pc:docMk/>
            <pc:sldMk cId="1708199323" sldId="264"/>
            <ac:picMk id="10" creationId="{89671720-B662-4323-B707-8B61BBF2D5E3}"/>
          </ac:picMkLst>
        </pc:picChg>
        <pc:picChg chg="add del mod">
          <ac:chgData name="Vesalapu, Ritesh Venkata Sai" userId="6cd0a82f-cefd-4c22-bcb4-6b61f0a67249" providerId="ADAL" clId="{4F16E546-0DC7-4922-91D4-2F7570D5D4BD}" dt="2023-12-06T07:40:14.831" v="739" actId="478"/>
          <ac:picMkLst>
            <pc:docMk/>
            <pc:sldMk cId="1708199323" sldId="264"/>
            <ac:picMk id="11" creationId="{5BF4B41C-393A-1FDE-944A-D4AA0B52D757}"/>
          </ac:picMkLst>
        </pc:picChg>
        <pc:picChg chg="add mod">
          <ac:chgData name="Vesalapu, Ritesh Venkata Sai" userId="6cd0a82f-cefd-4c22-bcb4-6b61f0a67249" providerId="ADAL" clId="{4F16E546-0DC7-4922-91D4-2F7570D5D4BD}" dt="2023-12-06T07:40:50.417" v="746" actId="14100"/>
          <ac:picMkLst>
            <pc:docMk/>
            <pc:sldMk cId="1708199323" sldId="264"/>
            <ac:picMk id="14" creationId="{2FC2747C-B90A-919E-D33E-F43266E5E582}"/>
          </ac:picMkLst>
        </pc:picChg>
      </pc:sldChg>
      <pc:sldChg chg="del">
        <pc:chgData name="Vesalapu, Ritesh Venkata Sai" userId="6cd0a82f-cefd-4c22-bcb4-6b61f0a67249" providerId="ADAL" clId="{4F16E546-0DC7-4922-91D4-2F7570D5D4BD}" dt="2023-12-06T06:11:41.440" v="581" actId="47"/>
        <pc:sldMkLst>
          <pc:docMk/>
          <pc:sldMk cId="842295935" sldId="265"/>
        </pc:sldMkLst>
      </pc:sldChg>
      <pc:sldChg chg="addSp delSp modSp new mod">
        <pc:chgData name="Vesalapu, Ritesh Venkata Sai" userId="6cd0a82f-cefd-4c22-bcb4-6b61f0a67249" providerId="ADAL" clId="{4F16E546-0DC7-4922-91D4-2F7570D5D4BD}" dt="2023-12-06T11:15:52.041" v="1808" actId="121"/>
        <pc:sldMkLst>
          <pc:docMk/>
          <pc:sldMk cId="2888379153" sldId="265"/>
        </pc:sldMkLst>
        <pc:spChg chg="mod">
          <ac:chgData name="Vesalapu, Ritesh Venkata Sai" userId="6cd0a82f-cefd-4c22-bcb4-6b61f0a67249" providerId="ADAL" clId="{4F16E546-0DC7-4922-91D4-2F7570D5D4BD}" dt="2023-12-06T07:13:08.924" v="738" actId="20577"/>
          <ac:spMkLst>
            <pc:docMk/>
            <pc:sldMk cId="2888379153" sldId="265"/>
            <ac:spMk id="2" creationId="{C51084F7-0B97-E45D-F5E0-6A4DA40AE7F2}"/>
          </ac:spMkLst>
        </pc:spChg>
        <pc:spChg chg="del">
          <ac:chgData name="Vesalapu, Ritesh Venkata Sai" userId="6cd0a82f-cefd-4c22-bcb4-6b61f0a67249" providerId="ADAL" clId="{4F16E546-0DC7-4922-91D4-2F7570D5D4BD}" dt="2023-12-06T06:47:54.880" v="646"/>
          <ac:spMkLst>
            <pc:docMk/>
            <pc:sldMk cId="2888379153" sldId="265"/>
            <ac:spMk id="3" creationId="{96504FD9-9049-D765-8512-219855B94F4D}"/>
          </ac:spMkLst>
        </pc:spChg>
        <pc:spChg chg="mod">
          <ac:chgData name="Vesalapu, Ritesh Venkata Sai" userId="6cd0a82f-cefd-4c22-bcb4-6b61f0a67249" providerId="ADAL" clId="{4F16E546-0DC7-4922-91D4-2F7570D5D4BD}" dt="2023-12-06T11:15:52.041" v="1808" actId="121"/>
          <ac:spMkLst>
            <pc:docMk/>
            <pc:sldMk cId="2888379153" sldId="265"/>
            <ac:spMk id="4" creationId="{E0A7BC82-DE1A-9411-58C8-9DF6366D6C7C}"/>
          </ac:spMkLst>
        </pc:spChg>
        <pc:picChg chg="add mod">
          <ac:chgData name="Vesalapu, Ritesh Venkata Sai" userId="6cd0a82f-cefd-4c22-bcb4-6b61f0a67249" providerId="ADAL" clId="{4F16E546-0DC7-4922-91D4-2F7570D5D4BD}" dt="2023-12-06T07:08:08.921" v="698" actId="1076"/>
          <ac:picMkLst>
            <pc:docMk/>
            <pc:sldMk cId="2888379153" sldId="265"/>
            <ac:picMk id="6" creationId="{52A9C441-FAEA-07E8-98C7-BDE3FD5B670E}"/>
          </ac:picMkLst>
        </pc:picChg>
        <pc:picChg chg="add mod">
          <ac:chgData name="Vesalapu, Ritesh Venkata Sai" userId="6cd0a82f-cefd-4c22-bcb4-6b61f0a67249" providerId="ADAL" clId="{4F16E546-0DC7-4922-91D4-2F7570D5D4BD}" dt="2023-12-06T07:11:29.475" v="705" actId="14100"/>
          <ac:picMkLst>
            <pc:docMk/>
            <pc:sldMk cId="2888379153" sldId="265"/>
            <ac:picMk id="7" creationId="{CB5D396D-6BE4-4077-820F-2DB0587A498A}"/>
          </ac:picMkLst>
        </pc:picChg>
        <pc:picChg chg="add del mod">
          <ac:chgData name="Vesalapu, Ritesh Venkata Sai" userId="6cd0a82f-cefd-4c22-bcb4-6b61f0a67249" providerId="ADAL" clId="{4F16E546-0DC7-4922-91D4-2F7570D5D4BD}" dt="2023-12-06T07:49:52.770" v="748"/>
          <ac:picMkLst>
            <pc:docMk/>
            <pc:sldMk cId="2888379153" sldId="265"/>
            <ac:picMk id="8" creationId="{9EBCDB2D-354D-0B41-158A-147EB5B0EF83}"/>
          </ac:picMkLst>
        </pc:picChg>
      </pc:sldChg>
      <pc:sldChg chg="new del">
        <pc:chgData name="Vesalapu, Ritesh Venkata Sai" userId="6cd0a82f-cefd-4c22-bcb4-6b61f0a67249" providerId="ADAL" clId="{4F16E546-0DC7-4922-91D4-2F7570D5D4BD}" dt="2023-12-06T06:11:02.698" v="577" actId="47"/>
        <pc:sldMkLst>
          <pc:docMk/>
          <pc:sldMk cId="4055256074" sldId="266"/>
        </pc:sldMkLst>
      </pc:sldChg>
      <pc:sldChg chg="addSp delSp modSp add mod">
        <pc:chgData name="Vesalapu, Ritesh Venkata Sai" userId="6cd0a82f-cefd-4c22-bcb4-6b61f0a67249" providerId="ADAL" clId="{4F16E546-0DC7-4922-91D4-2F7570D5D4BD}" dt="2023-12-06T11:15:48.100" v="1807" actId="121"/>
        <pc:sldMkLst>
          <pc:docMk/>
          <pc:sldMk cId="4179855144" sldId="266"/>
        </pc:sldMkLst>
        <pc:spChg chg="mod">
          <ac:chgData name="Vesalapu, Ritesh Venkata Sai" userId="6cd0a82f-cefd-4c22-bcb4-6b61f0a67249" providerId="ADAL" clId="{4F16E546-0DC7-4922-91D4-2F7570D5D4BD}" dt="2023-12-06T07:50:10.733" v="768" actId="20577"/>
          <ac:spMkLst>
            <pc:docMk/>
            <pc:sldMk cId="4179855144" sldId="266"/>
            <ac:spMk id="2" creationId="{C51084F7-0B97-E45D-F5E0-6A4DA40AE7F2}"/>
          </ac:spMkLst>
        </pc:spChg>
        <pc:spChg chg="mod">
          <ac:chgData name="Vesalapu, Ritesh Venkata Sai" userId="6cd0a82f-cefd-4c22-bcb4-6b61f0a67249" providerId="ADAL" clId="{4F16E546-0DC7-4922-91D4-2F7570D5D4BD}" dt="2023-12-06T11:15:48.100" v="1807" actId="121"/>
          <ac:spMkLst>
            <pc:docMk/>
            <pc:sldMk cId="4179855144" sldId="266"/>
            <ac:spMk id="4" creationId="{E0A7BC82-DE1A-9411-58C8-9DF6366D6C7C}"/>
          </ac:spMkLst>
        </pc:spChg>
        <pc:spChg chg="add del mod">
          <ac:chgData name="Vesalapu, Ritesh Venkata Sai" userId="6cd0a82f-cefd-4c22-bcb4-6b61f0a67249" providerId="ADAL" clId="{4F16E546-0DC7-4922-91D4-2F7570D5D4BD}" dt="2023-12-06T07:50:23.897" v="771" actId="478"/>
          <ac:spMkLst>
            <pc:docMk/>
            <pc:sldMk cId="4179855144" sldId="266"/>
            <ac:spMk id="8" creationId="{33A48452-DA3E-C8DD-09DD-0C9AFEECE234}"/>
          </ac:spMkLst>
        </pc:spChg>
        <pc:picChg chg="del">
          <ac:chgData name="Vesalapu, Ritesh Venkata Sai" userId="6cd0a82f-cefd-4c22-bcb4-6b61f0a67249" providerId="ADAL" clId="{4F16E546-0DC7-4922-91D4-2F7570D5D4BD}" dt="2023-12-06T07:50:19.020" v="769" actId="478"/>
          <ac:picMkLst>
            <pc:docMk/>
            <pc:sldMk cId="4179855144" sldId="266"/>
            <ac:picMk id="6" creationId="{52A9C441-FAEA-07E8-98C7-BDE3FD5B670E}"/>
          </ac:picMkLst>
        </pc:picChg>
        <pc:picChg chg="del">
          <ac:chgData name="Vesalapu, Ritesh Venkata Sai" userId="6cd0a82f-cefd-4c22-bcb4-6b61f0a67249" providerId="ADAL" clId="{4F16E546-0DC7-4922-91D4-2F7570D5D4BD}" dt="2023-12-06T08:04:29.745" v="790" actId="478"/>
          <ac:picMkLst>
            <pc:docMk/>
            <pc:sldMk cId="4179855144" sldId="266"/>
            <ac:picMk id="7" creationId="{CB5D396D-6BE4-4077-820F-2DB0587A498A}"/>
          </ac:picMkLst>
        </pc:picChg>
        <pc:picChg chg="add mod">
          <ac:chgData name="Vesalapu, Ritesh Venkata Sai" userId="6cd0a82f-cefd-4c22-bcb4-6b61f0a67249" providerId="ADAL" clId="{4F16E546-0DC7-4922-91D4-2F7570D5D4BD}" dt="2023-12-06T07:50:36.663" v="776" actId="1440"/>
          <ac:picMkLst>
            <pc:docMk/>
            <pc:sldMk cId="4179855144" sldId="266"/>
            <ac:picMk id="9" creationId="{6CAE51E7-4CD6-FF8D-6683-27B10991C2FD}"/>
          </ac:picMkLst>
        </pc:picChg>
        <pc:picChg chg="add mod">
          <ac:chgData name="Vesalapu, Ritesh Venkata Sai" userId="6cd0a82f-cefd-4c22-bcb4-6b61f0a67249" providerId="ADAL" clId="{4F16E546-0DC7-4922-91D4-2F7570D5D4BD}" dt="2023-12-06T08:04:46.900" v="794" actId="1440"/>
          <ac:picMkLst>
            <pc:docMk/>
            <pc:sldMk cId="4179855144" sldId="266"/>
            <ac:picMk id="10" creationId="{53B75EB2-E6DA-4D68-0FE3-99DC2771A00A}"/>
          </ac:picMkLst>
        </pc:picChg>
      </pc:sldChg>
      <pc:sldChg chg="addSp delSp modSp add mod chgLayout">
        <pc:chgData name="Vesalapu, Ritesh Venkata Sai" userId="6cd0a82f-cefd-4c22-bcb4-6b61f0a67249" providerId="ADAL" clId="{4F16E546-0DC7-4922-91D4-2F7570D5D4BD}" dt="2023-12-06T11:33:10.423" v="2055" actId="1076"/>
        <pc:sldMkLst>
          <pc:docMk/>
          <pc:sldMk cId="1450650093" sldId="267"/>
        </pc:sldMkLst>
        <pc:spChg chg="mod ord">
          <ac:chgData name="Vesalapu, Ritesh Venkata Sai" userId="6cd0a82f-cefd-4c22-bcb4-6b61f0a67249" providerId="ADAL" clId="{4F16E546-0DC7-4922-91D4-2F7570D5D4BD}" dt="2023-12-06T11:32:11.783" v="2002" actId="948"/>
          <ac:spMkLst>
            <pc:docMk/>
            <pc:sldMk cId="1450650093" sldId="267"/>
            <ac:spMk id="2" creationId="{1A89270F-135F-C10B-5A1E-D78D8D665965}"/>
          </ac:spMkLst>
        </pc:spChg>
        <pc:spChg chg="add mod ord">
          <ac:chgData name="Vesalapu, Ritesh Venkata Sai" userId="6cd0a82f-cefd-4c22-bcb4-6b61f0a67249" providerId="ADAL" clId="{4F16E546-0DC7-4922-91D4-2F7570D5D4BD}" dt="2023-12-06T11:33:10.423" v="2055" actId="1076"/>
          <ac:spMkLst>
            <pc:docMk/>
            <pc:sldMk cId="1450650093" sldId="267"/>
            <ac:spMk id="3" creationId="{C4DC259D-A944-1FB0-4707-25C084F0E8E8}"/>
          </ac:spMkLst>
        </pc:spChg>
        <pc:spChg chg="del mod ord">
          <ac:chgData name="Vesalapu, Ritesh Venkata Sai" userId="6cd0a82f-cefd-4c22-bcb4-6b61f0a67249" providerId="ADAL" clId="{4F16E546-0DC7-4922-91D4-2F7570D5D4BD}" dt="2023-12-06T10:40:19.703" v="1307" actId="478"/>
          <ac:spMkLst>
            <pc:docMk/>
            <pc:sldMk cId="1450650093" sldId="267"/>
            <ac:spMk id="4" creationId="{3D083122-420C-D804-A6B6-FD4460D31B57}"/>
          </ac:spMkLst>
        </pc:spChg>
        <pc:spChg chg="add del mod ord">
          <ac:chgData name="Vesalapu, Ritesh Venkata Sai" userId="6cd0a82f-cefd-4c22-bcb4-6b61f0a67249" providerId="ADAL" clId="{4F16E546-0DC7-4922-91D4-2F7570D5D4BD}" dt="2023-12-06T10:46:09.330" v="1471" actId="11529"/>
          <ac:spMkLst>
            <pc:docMk/>
            <pc:sldMk cId="1450650093" sldId="267"/>
            <ac:spMk id="5" creationId="{06E6C283-82A6-75FE-62EC-05E6BA5BEAC3}"/>
          </ac:spMkLst>
        </pc:spChg>
        <pc:spChg chg="add del">
          <ac:chgData name="Vesalapu, Ritesh Venkata Sai" userId="6cd0a82f-cefd-4c22-bcb4-6b61f0a67249" providerId="ADAL" clId="{4F16E546-0DC7-4922-91D4-2F7570D5D4BD}" dt="2023-12-06T10:51:03.812" v="1625" actId="478"/>
          <ac:spMkLst>
            <pc:docMk/>
            <pc:sldMk cId="1450650093" sldId="267"/>
            <ac:spMk id="6" creationId="{B1AF5540-7B29-DFAB-9886-6211E9E7E9F8}"/>
          </ac:spMkLst>
        </pc:spChg>
        <pc:spChg chg="add mod ord">
          <ac:chgData name="Vesalapu, Ritesh Venkata Sai" userId="6cd0a82f-cefd-4c22-bcb4-6b61f0a67249" providerId="ADAL" clId="{4F16E546-0DC7-4922-91D4-2F7570D5D4BD}" dt="2023-12-06T10:55:07.012" v="1638" actId="2085"/>
          <ac:spMkLst>
            <pc:docMk/>
            <pc:sldMk cId="1450650093" sldId="267"/>
            <ac:spMk id="9" creationId="{ADA79B2C-C6E6-BC39-773E-AF86AB1F4FA8}"/>
          </ac:spMkLst>
        </pc:spChg>
        <pc:spChg chg="add del mod">
          <ac:chgData name="Vesalapu, Ritesh Venkata Sai" userId="6cd0a82f-cefd-4c22-bcb4-6b61f0a67249" providerId="ADAL" clId="{4F16E546-0DC7-4922-91D4-2F7570D5D4BD}" dt="2023-12-06T11:16:19.931" v="1812"/>
          <ac:spMkLst>
            <pc:docMk/>
            <pc:sldMk cId="1450650093" sldId="267"/>
            <ac:spMk id="12" creationId="{0006C3D1-D8F5-032C-BAF1-2AFF1E5B720C}"/>
          </ac:spMkLst>
        </pc:spChg>
        <pc:spChg chg="mod ord">
          <ac:chgData name="Vesalapu, Ritesh Venkata Sai" userId="6cd0a82f-cefd-4c22-bcb4-6b61f0a67249" providerId="ADAL" clId="{4F16E546-0DC7-4922-91D4-2F7570D5D4BD}" dt="2023-12-06T10:30:19.078" v="1285" actId="700"/>
          <ac:spMkLst>
            <pc:docMk/>
            <pc:sldMk cId="1450650093" sldId="267"/>
            <ac:spMk id="59" creationId="{EBFB8B56-3DD5-67DF-1E6C-0331CB905B6A}"/>
          </ac:spMkLst>
        </pc:spChg>
        <pc:spChg chg="del">
          <ac:chgData name="Vesalapu, Ritesh Venkata Sai" userId="6cd0a82f-cefd-4c22-bcb4-6b61f0a67249" providerId="ADAL" clId="{4F16E546-0DC7-4922-91D4-2F7570D5D4BD}" dt="2023-12-06T10:23:06.476" v="1284" actId="478"/>
          <ac:spMkLst>
            <pc:docMk/>
            <pc:sldMk cId="1450650093" sldId="267"/>
            <ac:spMk id="60" creationId="{53340416-1C0D-728C-FEA6-50A3E257E976}"/>
          </ac:spMkLst>
        </pc:spChg>
        <pc:grpChg chg="add mod">
          <ac:chgData name="Vesalapu, Ritesh Venkata Sai" userId="6cd0a82f-cefd-4c22-bcb4-6b61f0a67249" providerId="ADAL" clId="{4F16E546-0DC7-4922-91D4-2F7570D5D4BD}" dt="2023-12-06T10:55:31.228" v="1639" actId="14861"/>
          <ac:grpSpMkLst>
            <pc:docMk/>
            <pc:sldMk cId="1450650093" sldId="267"/>
            <ac:grpSpMk id="10" creationId="{0F392E0B-0DD2-3AA1-6369-79711C8B2A90}"/>
          </ac:grpSpMkLst>
        </pc:grpChg>
        <pc:grpChg chg="del">
          <ac:chgData name="Vesalapu, Ritesh Venkata Sai" userId="6cd0a82f-cefd-4c22-bcb4-6b61f0a67249" providerId="ADAL" clId="{4F16E546-0DC7-4922-91D4-2F7570D5D4BD}" dt="2023-12-06T10:23:01.734" v="1283" actId="478"/>
          <ac:grpSpMkLst>
            <pc:docMk/>
            <pc:sldMk cId="1450650093" sldId="267"/>
            <ac:grpSpMk id="42" creationId="{F02E534B-301A-07E8-CAB9-E78DC1F1110A}"/>
          </ac:grpSpMkLst>
        </pc:grpChg>
        <pc:grpChg chg="mod">
          <ac:chgData name="Vesalapu, Ritesh Venkata Sai" userId="6cd0a82f-cefd-4c22-bcb4-6b61f0a67249" providerId="ADAL" clId="{4F16E546-0DC7-4922-91D4-2F7570D5D4BD}" dt="2023-12-06T10:54:38.486" v="1636" actId="164"/>
          <ac:grpSpMkLst>
            <pc:docMk/>
            <pc:sldMk cId="1450650093" sldId="267"/>
            <ac:grpSpMk id="57" creationId="{70D5F5F9-16D0-C8C3-69FE-0DA0F07CD75F}"/>
          </ac:grpSpMkLst>
        </pc:grpChg>
        <pc:picChg chg="mod">
          <ac:chgData name="Vesalapu, Ritesh Venkata Sai" userId="6cd0a82f-cefd-4c22-bcb4-6b61f0a67249" providerId="ADAL" clId="{4F16E546-0DC7-4922-91D4-2F7570D5D4BD}" dt="2023-12-06T10:55:07.012" v="1638" actId="2085"/>
          <ac:picMkLst>
            <pc:docMk/>
            <pc:sldMk cId="1450650093" sldId="267"/>
            <ac:picMk id="7" creationId="{8E5C7E72-E9B4-F58B-13BF-E0D0A8A11E02}"/>
          </ac:picMkLst>
        </pc:picChg>
        <pc:picChg chg="mod">
          <ac:chgData name="Vesalapu, Ritesh Venkata Sai" userId="6cd0a82f-cefd-4c22-bcb4-6b61f0a67249" providerId="ADAL" clId="{4F16E546-0DC7-4922-91D4-2F7570D5D4BD}" dt="2023-12-06T10:55:07.012" v="1638" actId="2085"/>
          <ac:picMkLst>
            <pc:docMk/>
            <pc:sldMk cId="1450650093" sldId="267"/>
            <ac:picMk id="8" creationId="{8FC45429-EE46-32B0-63AA-ACC81A77553D}"/>
          </ac:picMkLst>
        </pc:picChg>
        <pc:picChg chg="mod">
          <ac:chgData name="Vesalapu, Ritesh Venkata Sai" userId="6cd0a82f-cefd-4c22-bcb4-6b61f0a67249" providerId="ADAL" clId="{4F16E546-0DC7-4922-91D4-2F7570D5D4BD}" dt="2023-12-06T10:55:07.012" v="1638" actId="2085"/>
          <ac:picMkLst>
            <pc:docMk/>
            <pc:sldMk cId="1450650093" sldId="267"/>
            <ac:picMk id="11" creationId="{6E0DC541-4FFA-AD5C-3328-1634AAF961A3}"/>
          </ac:picMkLst>
        </pc:picChg>
        <pc:picChg chg="mod">
          <ac:chgData name="Vesalapu, Ritesh Venkata Sai" userId="6cd0a82f-cefd-4c22-bcb4-6b61f0a67249" providerId="ADAL" clId="{4F16E546-0DC7-4922-91D4-2F7570D5D4BD}" dt="2023-12-06T10:55:07.012" v="1638" actId="2085"/>
          <ac:picMkLst>
            <pc:docMk/>
            <pc:sldMk cId="1450650093" sldId="267"/>
            <ac:picMk id="13" creationId="{A38F8ECC-6250-01E9-7C06-1A130E63D9AE}"/>
          </ac:picMkLst>
        </pc:picChg>
        <pc:picChg chg="mod">
          <ac:chgData name="Vesalapu, Ritesh Venkata Sai" userId="6cd0a82f-cefd-4c22-bcb4-6b61f0a67249" providerId="ADAL" clId="{4F16E546-0DC7-4922-91D4-2F7570D5D4BD}" dt="2023-12-06T10:55:07.012" v="1638" actId="2085"/>
          <ac:picMkLst>
            <pc:docMk/>
            <pc:sldMk cId="1450650093" sldId="267"/>
            <ac:picMk id="14" creationId="{7D77E75C-6ECB-B446-E001-066621924A5B}"/>
          </ac:picMkLst>
        </pc:picChg>
        <pc:cxnChg chg="mod">
          <ac:chgData name="Vesalapu, Ritesh Venkata Sai" userId="6cd0a82f-cefd-4c22-bcb4-6b61f0a67249" providerId="ADAL" clId="{4F16E546-0DC7-4922-91D4-2F7570D5D4BD}" dt="2023-12-06T10:23:01.734" v="1283" actId="478"/>
          <ac:cxnSpMkLst>
            <pc:docMk/>
            <pc:sldMk cId="1450650093" sldId="267"/>
            <ac:cxnSpMk id="51" creationId="{A755025E-3283-41C1-B2A9-8614AC78F54C}"/>
          </ac:cxnSpMkLst>
        </pc:cxnChg>
        <pc:cxnChg chg="mod">
          <ac:chgData name="Vesalapu, Ritesh Venkata Sai" userId="6cd0a82f-cefd-4c22-bcb4-6b61f0a67249" providerId="ADAL" clId="{4F16E546-0DC7-4922-91D4-2F7570D5D4BD}" dt="2023-12-06T10:23:01.734" v="1283" actId="478"/>
          <ac:cxnSpMkLst>
            <pc:docMk/>
            <pc:sldMk cId="1450650093" sldId="267"/>
            <ac:cxnSpMk id="52" creationId="{AFFE54D8-EEF5-7E14-0975-DF225477904E}"/>
          </ac:cxnSpMkLst>
        </pc:cxnChg>
        <pc:cxnChg chg="mod">
          <ac:chgData name="Vesalapu, Ritesh Venkata Sai" userId="6cd0a82f-cefd-4c22-bcb4-6b61f0a67249" providerId="ADAL" clId="{4F16E546-0DC7-4922-91D4-2F7570D5D4BD}" dt="2023-12-06T10:23:01.734" v="1283" actId="478"/>
          <ac:cxnSpMkLst>
            <pc:docMk/>
            <pc:sldMk cId="1450650093" sldId="267"/>
            <ac:cxnSpMk id="53" creationId="{F8A9E5B6-A623-35AB-94DC-797556092876}"/>
          </ac:cxnSpMkLst>
        </pc:cxnChg>
        <pc:cxnChg chg="mod">
          <ac:chgData name="Vesalapu, Ritesh Venkata Sai" userId="6cd0a82f-cefd-4c22-bcb4-6b61f0a67249" providerId="ADAL" clId="{4F16E546-0DC7-4922-91D4-2F7570D5D4BD}" dt="2023-12-06T10:23:01.734" v="1283" actId="478"/>
          <ac:cxnSpMkLst>
            <pc:docMk/>
            <pc:sldMk cId="1450650093" sldId="267"/>
            <ac:cxnSpMk id="54" creationId="{BC414978-7E10-D7AB-5E65-7CD69AE1EFA1}"/>
          </ac:cxnSpMkLst>
        </pc:cxnChg>
        <pc:cxnChg chg="mod">
          <ac:chgData name="Vesalapu, Ritesh Venkata Sai" userId="6cd0a82f-cefd-4c22-bcb4-6b61f0a67249" providerId="ADAL" clId="{4F16E546-0DC7-4922-91D4-2F7570D5D4BD}" dt="2023-12-06T10:23:01.734" v="1283" actId="478"/>
          <ac:cxnSpMkLst>
            <pc:docMk/>
            <pc:sldMk cId="1450650093" sldId="267"/>
            <ac:cxnSpMk id="55" creationId="{041F694C-D23C-FFDB-E515-A221D0DF640B}"/>
          </ac:cxnSpMkLst>
        </pc:cxnChg>
        <pc:cxnChg chg="mod">
          <ac:chgData name="Vesalapu, Ritesh Venkata Sai" userId="6cd0a82f-cefd-4c22-bcb4-6b61f0a67249" providerId="ADAL" clId="{4F16E546-0DC7-4922-91D4-2F7570D5D4BD}" dt="2023-12-06T10:23:01.734" v="1283" actId="478"/>
          <ac:cxnSpMkLst>
            <pc:docMk/>
            <pc:sldMk cId="1450650093" sldId="267"/>
            <ac:cxnSpMk id="56" creationId="{2497C9AA-F05E-4DFC-BF84-8A3B531D4B24}"/>
          </ac:cxnSpMkLst>
        </pc:cxnChg>
      </pc:sldChg>
      <pc:sldChg chg="addSp delSp modSp add mod modClrScheme chgLayout">
        <pc:chgData name="Vesalapu, Ritesh Venkata Sai" userId="6cd0a82f-cefd-4c22-bcb4-6b61f0a67249" providerId="ADAL" clId="{4F16E546-0DC7-4922-91D4-2F7570D5D4BD}" dt="2023-12-06T11:15:44.302" v="1806" actId="121"/>
        <pc:sldMkLst>
          <pc:docMk/>
          <pc:sldMk cId="2946590471" sldId="268"/>
        </pc:sldMkLst>
        <pc:spChg chg="mod ord">
          <ac:chgData name="Vesalapu, Ritesh Venkata Sai" userId="6cd0a82f-cefd-4c22-bcb4-6b61f0a67249" providerId="ADAL" clId="{4F16E546-0DC7-4922-91D4-2F7570D5D4BD}" dt="2023-12-06T10:01:53.154" v="987" actId="1076"/>
          <ac:spMkLst>
            <pc:docMk/>
            <pc:sldMk cId="2946590471" sldId="268"/>
            <ac:spMk id="2" creationId="{C51084F7-0B97-E45D-F5E0-6A4DA40AE7F2}"/>
          </ac:spMkLst>
        </pc:spChg>
        <pc:spChg chg="mod ord">
          <ac:chgData name="Vesalapu, Ritesh Venkata Sai" userId="6cd0a82f-cefd-4c22-bcb4-6b61f0a67249" providerId="ADAL" clId="{4F16E546-0DC7-4922-91D4-2F7570D5D4BD}" dt="2023-12-06T11:15:44.302" v="1806" actId="121"/>
          <ac:spMkLst>
            <pc:docMk/>
            <pc:sldMk cId="2946590471" sldId="268"/>
            <ac:spMk id="4" creationId="{E0A7BC82-DE1A-9411-58C8-9DF6366D6C7C}"/>
          </ac:spMkLst>
        </pc:spChg>
        <pc:spChg chg="mod ord">
          <ac:chgData name="Vesalapu, Ritesh Venkata Sai" userId="6cd0a82f-cefd-4c22-bcb4-6b61f0a67249" providerId="ADAL" clId="{4F16E546-0DC7-4922-91D4-2F7570D5D4BD}" dt="2023-12-06T09:56:19.285" v="818" actId="700"/>
          <ac:spMkLst>
            <pc:docMk/>
            <pc:sldMk cId="2946590471" sldId="268"/>
            <ac:spMk id="5" creationId="{ACF51F4F-4645-5C34-FC76-C5E13BB72475}"/>
          </ac:spMkLst>
        </pc:spChg>
        <pc:spChg chg="add del mod">
          <ac:chgData name="Vesalapu, Ritesh Venkata Sai" userId="6cd0a82f-cefd-4c22-bcb4-6b61f0a67249" providerId="ADAL" clId="{4F16E546-0DC7-4922-91D4-2F7570D5D4BD}" dt="2023-12-06T09:55:27.842" v="815" actId="478"/>
          <ac:spMkLst>
            <pc:docMk/>
            <pc:sldMk cId="2946590471" sldId="268"/>
            <ac:spMk id="6" creationId="{06C492B3-19E1-EB79-BD84-21C7383B7B14}"/>
          </ac:spMkLst>
        </pc:spChg>
        <pc:spChg chg="add del mod ord">
          <ac:chgData name="Vesalapu, Ritesh Venkata Sai" userId="6cd0a82f-cefd-4c22-bcb4-6b61f0a67249" providerId="ADAL" clId="{4F16E546-0DC7-4922-91D4-2F7570D5D4BD}" dt="2023-12-06T09:56:22.006" v="819" actId="478"/>
          <ac:spMkLst>
            <pc:docMk/>
            <pc:sldMk cId="2946590471" sldId="268"/>
            <ac:spMk id="8" creationId="{072A448C-7E69-9A6A-E602-FFAB4CD4DC7C}"/>
          </ac:spMkLst>
        </pc:spChg>
        <pc:spChg chg="add mod ord">
          <ac:chgData name="Vesalapu, Ritesh Venkata Sai" userId="6cd0a82f-cefd-4c22-bcb4-6b61f0a67249" providerId="ADAL" clId="{4F16E546-0DC7-4922-91D4-2F7570D5D4BD}" dt="2023-12-06T10:09:28.057" v="1058" actId="113"/>
          <ac:spMkLst>
            <pc:docMk/>
            <pc:sldMk cId="2946590471" sldId="268"/>
            <ac:spMk id="11" creationId="{8CCC2D74-C5C9-1030-3813-BF078ABC6784}"/>
          </ac:spMkLst>
        </pc:spChg>
        <pc:picChg chg="add mod">
          <ac:chgData name="Vesalapu, Ritesh Venkata Sai" userId="6cd0a82f-cefd-4c22-bcb4-6b61f0a67249" providerId="ADAL" clId="{4F16E546-0DC7-4922-91D4-2F7570D5D4BD}" dt="2023-12-06T10:09:11.946" v="1055" actId="1076"/>
          <ac:picMkLst>
            <pc:docMk/>
            <pc:sldMk cId="2946590471" sldId="268"/>
            <ac:picMk id="7" creationId="{E4887CA2-32CB-6624-CDCC-4A240A9FC734}"/>
          </ac:picMkLst>
        </pc:picChg>
        <pc:picChg chg="del">
          <ac:chgData name="Vesalapu, Ritesh Venkata Sai" userId="6cd0a82f-cefd-4c22-bcb4-6b61f0a67249" providerId="ADAL" clId="{4F16E546-0DC7-4922-91D4-2F7570D5D4BD}" dt="2023-12-06T09:55:49.277" v="816" actId="478"/>
          <ac:picMkLst>
            <pc:docMk/>
            <pc:sldMk cId="2946590471" sldId="268"/>
            <ac:picMk id="9" creationId="{6CAE51E7-4CD6-FF8D-6683-27B10991C2FD}"/>
          </ac:picMkLst>
        </pc:picChg>
        <pc:picChg chg="del">
          <ac:chgData name="Vesalapu, Ritesh Venkata Sai" userId="6cd0a82f-cefd-4c22-bcb4-6b61f0a67249" providerId="ADAL" clId="{4F16E546-0DC7-4922-91D4-2F7570D5D4BD}" dt="2023-12-06T09:55:15.784" v="811" actId="478"/>
          <ac:picMkLst>
            <pc:docMk/>
            <pc:sldMk cId="2946590471" sldId="268"/>
            <ac:picMk id="10" creationId="{53B75EB2-E6DA-4D68-0FE3-99DC2771A00A}"/>
          </ac:picMkLst>
        </pc:picChg>
      </pc:sldChg>
      <pc:sldChg chg="addSp delSp modSp add mod">
        <pc:chgData name="Vesalapu, Ritesh Venkata Sai" userId="6cd0a82f-cefd-4c22-bcb4-6b61f0a67249" providerId="ADAL" clId="{4F16E546-0DC7-4922-91D4-2F7570D5D4BD}" dt="2023-12-06T11:15:38.918" v="1805" actId="121"/>
        <pc:sldMkLst>
          <pc:docMk/>
          <pc:sldMk cId="3255792011" sldId="269"/>
        </pc:sldMkLst>
        <pc:spChg chg="mod">
          <ac:chgData name="Vesalapu, Ritesh Venkata Sai" userId="6cd0a82f-cefd-4c22-bcb4-6b61f0a67249" providerId="ADAL" clId="{4F16E546-0DC7-4922-91D4-2F7570D5D4BD}" dt="2023-12-06T10:06:33.422" v="1026" actId="20577"/>
          <ac:spMkLst>
            <pc:docMk/>
            <pc:sldMk cId="3255792011" sldId="269"/>
            <ac:spMk id="2" creationId="{C51084F7-0B97-E45D-F5E0-6A4DA40AE7F2}"/>
          </ac:spMkLst>
        </pc:spChg>
        <pc:spChg chg="mod">
          <ac:chgData name="Vesalapu, Ritesh Venkata Sai" userId="6cd0a82f-cefd-4c22-bcb4-6b61f0a67249" providerId="ADAL" clId="{4F16E546-0DC7-4922-91D4-2F7570D5D4BD}" dt="2023-12-06T11:15:38.918" v="1805" actId="121"/>
          <ac:spMkLst>
            <pc:docMk/>
            <pc:sldMk cId="3255792011" sldId="269"/>
            <ac:spMk id="4" creationId="{E0A7BC82-DE1A-9411-58C8-9DF6366D6C7C}"/>
          </ac:spMkLst>
        </pc:spChg>
        <pc:spChg chg="add mod">
          <ac:chgData name="Vesalapu, Ritesh Venkata Sai" userId="6cd0a82f-cefd-4c22-bcb4-6b61f0a67249" providerId="ADAL" clId="{4F16E546-0DC7-4922-91D4-2F7570D5D4BD}" dt="2023-12-06T10:20:13.985" v="1282" actId="164"/>
          <ac:spMkLst>
            <pc:docMk/>
            <pc:sldMk cId="3255792011" sldId="269"/>
            <ac:spMk id="9" creationId="{4A88CCF6-5668-EF8F-B9F6-B6F8C10609BC}"/>
          </ac:spMkLst>
        </pc:spChg>
        <pc:spChg chg="mod">
          <ac:chgData name="Vesalapu, Ritesh Venkata Sai" userId="6cd0a82f-cefd-4c22-bcb4-6b61f0a67249" providerId="ADAL" clId="{4F16E546-0DC7-4922-91D4-2F7570D5D4BD}" dt="2023-12-06T10:18:48.506" v="1275" actId="113"/>
          <ac:spMkLst>
            <pc:docMk/>
            <pc:sldMk cId="3255792011" sldId="269"/>
            <ac:spMk id="11" creationId="{8CCC2D74-C5C9-1030-3813-BF078ABC6784}"/>
          </ac:spMkLst>
        </pc:spChg>
        <pc:grpChg chg="add mod">
          <ac:chgData name="Vesalapu, Ritesh Venkata Sai" userId="6cd0a82f-cefd-4c22-bcb4-6b61f0a67249" providerId="ADAL" clId="{4F16E546-0DC7-4922-91D4-2F7570D5D4BD}" dt="2023-12-06T10:20:13.985" v="1282" actId="164"/>
          <ac:grpSpMkLst>
            <pc:docMk/>
            <pc:sldMk cId="3255792011" sldId="269"/>
            <ac:grpSpMk id="10" creationId="{B0547A38-444C-CCB6-2D22-E11D4F529E95}"/>
          </ac:grpSpMkLst>
        </pc:grpChg>
        <pc:picChg chg="add mod">
          <ac:chgData name="Vesalapu, Ritesh Venkata Sai" userId="6cd0a82f-cefd-4c22-bcb4-6b61f0a67249" providerId="ADAL" clId="{4F16E546-0DC7-4922-91D4-2F7570D5D4BD}" dt="2023-12-06T10:14:43.730" v="1126" actId="1076"/>
          <ac:picMkLst>
            <pc:docMk/>
            <pc:sldMk cId="3255792011" sldId="269"/>
            <ac:picMk id="3" creationId="{2703BCEC-447F-64DB-EA2D-0729C33CFD57}"/>
          </ac:picMkLst>
        </pc:picChg>
        <pc:picChg chg="del">
          <ac:chgData name="Vesalapu, Ritesh Venkata Sai" userId="6cd0a82f-cefd-4c22-bcb4-6b61f0a67249" providerId="ADAL" clId="{4F16E546-0DC7-4922-91D4-2F7570D5D4BD}" dt="2023-12-06T10:06:37.019" v="1027" actId="478"/>
          <ac:picMkLst>
            <pc:docMk/>
            <pc:sldMk cId="3255792011" sldId="269"/>
            <ac:picMk id="7" creationId="{E4887CA2-32CB-6624-CDCC-4A240A9FC734}"/>
          </ac:picMkLst>
        </pc:picChg>
        <pc:picChg chg="add mod">
          <ac:chgData name="Vesalapu, Ritesh Venkata Sai" userId="6cd0a82f-cefd-4c22-bcb4-6b61f0a67249" providerId="ADAL" clId="{4F16E546-0DC7-4922-91D4-2F7570D5D4BD}" dt="2023-12-06T10:20:13.985" v="1282" actId="164"/>
          <ac:picMkLst>
            <pc:docMk/>
            <pc:sldMk cId="3255792011" sldId="269"/>
            <ac:picMk id="8" creationId="{B50768DA-1E38-9599-3CEF-C05E6C39D9F6}"/>
          </ac:picMkLst>
        </pc:picChg>
      </pc:sldChg>
      <pc:sldChg chg="add del">
        <pc:chgData name="Vesalapu, Ritesh Venkata Sai" userId="6cd0a82f-cefd-4c22-bcb4-6b61f0a67249" providerId="ADAL" clId="{4F16E546-0DC7-4922-91D4-2F7570D5D4BD}" dt="2023-12-06T10:06:39.610" v="1029"/>
        <pc:sldMkLst>
          <pc:docMk/>
          <pc:sldMk cId="133690262" sldId="270"/>
        </pc:sldMkLst>
      </pc:sldChg>
      <pc:sldChg chg="addSp delSp modSp new mod setBg">
        <pc:chgData name="Vesalapu, Ritesh Venkata Sai" userId="6cd0a82f-cefd-4c22-bcb4-6b61f0a67249" providerId="ADAL" clId="{4F16E546-0DC7-4922-91D4-2F7570D5D4BD}" dt="2023-12-06T19:41:02.506" v="2379" actId="14100"/>
        <pc:sldMkLst>
          <pc:docMk/>
          <pc:sldMk cId="2083389192" sldId="270"/>
        </pc:sldMkLst>
        <pc:spChg chg="mod">
          <ac:chgData name="Vesalapu, Ritesh Venkata Sai" userId="6cd0a82f-cefd-4c22-bcb4-6b61f0a67249" providerId="ADAL" clId="{4F16E546-0DC7-4922-91D4-2F7570D5D4BD}" dt="2023-12-06T19:40:50.669" v="2377" actId="20577"/>
          <ac:spMkLst>
            <pc:docMk/>
            <pc:sldMk cId="2083389192" sldId="270"/>
            <ac:spMk id="2" creationId="{93974953-70B0-54E7-B4B8-389C6F7D44E5}"/>
          </ac:spMkLst>
        </pc:spChg>
        <pc:spChg chg="mod ord">
          <ac:chgData name="Vesalapu, Ritesh Venkata Sai" userId="6cd0a82f-cefd-4c22-bcb4-6b61f0a67249" providerId="ADAL" clId="{4F16E546-0DC7-4922-91D4-2F7570D5D4BD}" dt="2023-12-06T11:13:59.404" v="1797" actId="121"/>
          <ac:spMkLst>
            <pc:docMk/>
            <pc:sldMk cId="2083389192" sldId="270"/>
            <ac:spMk id="3" creationId="{8F2E7D42-3A6E-BE37-3B79-AE7D0AD9F891}"/>
          </ac:spMkLst>
        </pc:spChg>
        <pc:spChg chg="mod ord">
          <ac:chgData name="Vesalapu, Ritesh Venkata Sai" userId="6cd0a82f-cefd-4c22-bcb4-6b61f0a67249" providerId="ADAL" clId="{4F16E546-0DC7-4922-91D4-2F7570D5D4BD}" dt="2023-12-06T11:11:52.410" v="1782" actId="26606"/>
          <ac:spMkLst>
            <pc:docMk/>
            <pc:sldMk cId="2083389192" sldId="270"/>
            <ac:spMk id="4" creationId="{C9DC79EA-7605-5BE3-33C6-09EA79B5FD2C}"/>
          </ac:spMkLst>
        </pc:spChg>
        <pc:spChg chg="add">
          <ac:chgData name="Vesalapu, Ritesh Venkata Sai" userId="6cd0a82f-cefd-4c22-bcb4-6b61f0a67249" providerId="ADAL" clId="{4F16E546-0DC7-4922-91D4-2F7570D5D4BD}" dt="2023-12-06T11:11:52.410" v="1782" actId="26606"/>
          <ac:spMkLst>
            <pc:docMk/>
            <pc:sldMk cId="2083389192" sldId="270"/>
            <ac:spMk id="9" creationId="{511C99DC-C3C5-4EBE-91DD-345109C3D6E0}"/>
          </ac:spMkLst>
        </pc:spChg>
        <pc:spChg chg="add del">
          <ac:chgData name="Vesalapu, Ritesh Venkata Sai" userId="6cd0a82f-cefd-4c22-bcb4-6b61f0a67249" providerId="ADAL" clId="{4F16E546-0DC7-4922-91D4-2F7570D5D4BD}" dt="2023-12-06T11:11:38.328" v="1780" actId="26606"/>
          <ac:spMkLst>
            <pc:docMk/>
            <pc:sldMk cId="2083389192" sldId="270"/>
            <ac:spMk id="13" creationId="{902D1A37-7C2A-4258-95A8-919D781C6992}"/>
          </ac:spMkLst>
        </pc:spChg>
        <pc:picChg chg="add del mod">
          <ac:chgData name="Vesalapu, Ritesh Venkata Sai" userId="6cd0a82f-cefd-4c22-bcb4-6b61f0a67249" providerId="ADAL" clId="{4F16E546-0DC7-4922-91D4-2F7570D5D4BD}" dt="2023-12-06T19:40:05.844" v="2362" actId="478"/>
          <ac:picMkLst>
            <pc:docMk/>
            <pc:sldMk cId="2083389192" sldId="270"/>
            <ac:picMk id="5" creationId="{1F57DFC4-EB35-9F43-17C4-52CF7D4A3DFA}"/>
          </ac:picMkLst>
        </pc:picChg>
        <pc:picChg chg="add mod">
          <ac:chgData name="Vesalapu, Ritesh Venkata Sai" userId="6cd0a82f-cefd-4c22-bcb4-6b61f0a67249" providerId="ADAL" clId="{4F16E546-0DC7-4922-91D4-2F7570D5D4BD}" dt="2023-12-06T19:41:02.506" v="2379" actId="14100"/>
          <ac:picMkLst>
            <pc:docMk/>
            <pc:sldMk cId="2083389192" sldId="270"/>
            <ac:picMk id="6" creationId="{75DA31CE-A167-8936-D18E-43D92DB82E15}"/>
          </ac:picMkLst>
        </pc:picChg>
        <pc:cxnChg chg="add">
          <ac:chgData name="Vesalapu, Ritesh Venkata Sai" userId="6cd0a82f-cefd-4c22-bcb4-6b61f0a67249" providerId="ADAL" clId="{4F16E546-0DC7-4922-91D4-2F7570D5D4BD}" dt="2023-12-06T11:11:52.410" v="1782" actId="26606"/>
          <ac:cxnSpMkLst>
            <pc:docMk/>
            <pc:sldMk cId="2083389192" sldId="270"/>
            <ac:cxnSpMk id="8" creationId="{D8689CE0-64D2-447C-9C1F-872D111D8AC3}"/>
          </ac:cxnSpMkLst>
        </pc:cxnChg>
        <pc:cxnChg chg="add">
          <ac:chgData name="Vesalapu, Ritesh Venkata Sai" userId="6cd0a82f-cefd-4c22-bcb4-6b61f0a67249" providerId="ADAL" clId="{4F16E546-0DC7-4922-91D4-2F7570D5D4BD}" dt="2023-12-06T11:11:52.410" v="1782" actId="26606"/>
          <ac:cxnSpMkLst>
            <pc:docMk/>
            <pc:sldMk cId="2083389192" sldId="270"/>
            <ac:cxnSpMk id="10" creationId="{9FBE6797-2CDF-4887-B014-A00CC54D2C72}"/>
          </ac:cxnSpMkLst>
        </pc:cxnChg>
        <pc:cxnChg chg="add del">
          <ac:chgData name="Vesalapu, Ritesh Venkata Sai" userId="6cd0a82f-cefd-4c22-bcb4-6b61f0a67249" providerId="ADAL" clId="{4F16E546-0DC7-4922-91D4-2F7570D5D4BD}" dt="2023-12-06T11:11:38.328" v="1780" actId="26606"/>
          <ac:cxnSpMkLst>
            <pc:docMk/>
            <pc:sldMk cId="2083389192" sldId="270"/>
            <ac:cxnSpMk id="11" creationId="{D8689CE0-64D2-447C-9C1F-872D111D8AC3}"/>
          </ac:cxnSpMkLst>
        </pc:cxnChg>
        <pc:cxnChg chg="add del">
          <ac:chgData name="Vesalapu, Ritesh Venkata Sai" userId="6cd0a82f-cefd-4c22-bcb4-6b61f0a67249" providerId="ADAL" clId="{4F16E546-0DC7-4922-91D4-2F7570D5D4BD}" dt="2023-12-06T11:11:38.328" v="1780" actId="26606"/>
          <ac:cxnSpMkLst>
            <pc:docMk/>
            <pc:sldMk cId="2083389192" sldId="270"/>
            <ac:cxnSpMk id="15" creationId="{B0AA360F-DECB-4836-8FB6-22C4BC3FB02D}"/>
          </ac:cxnSpMkLst>
        </pc:cxnChg>
      </pc:sldChg>
      <pc:sldChg chg="new del">
        <pc:chgData name="Vesalapu, Ritesh Venkata Sai" userId="6cd0a82f-cefd-4c22-bcb4-6b61f0a67249" providerId="ADAL" clId="{4F16E546-0DC7-4922-91D4-2F7570D5D4BD}" dt="2023-12-06T11:03:03.576" v="1726" actId="680"/>
        <pc:sldMkLst>
          <pc:docMk/>
          <pc:sldMk cId="2686517541" sldId="270"/>
        </pc:sldMkLst>
      </pc:sldChg>
      <pc:sldChg chg="addSp delSp modSp new mod modClrScheme chgLayout">
        <pc:chgData name="Vesalapu, Ritesh Venkata Sai" userId="6cd0a82f-cefd-4c22-bcb4-6b61f0a67249" providerId="ADAL" clId="{4F16E546-0DC7-4922-91D4-2F7570D5D4BD}" dt="2023-12-06T19:30:10.682" v="2283" actId="14100"/>
        <pc:sldMkLst>
          <pc:docMk/>
          <pc:sldMk cId="2897799423" sldId="271"/>
        </pc:sldMkLst>
        <pc:spChg chg="mod ord">
          <ac:chgData name="Vesalapu, Ritesh Venkata Sai" userId="6cd0a82f-cefd-4c22-bcb4-6b61f0a67249" providerId="ADAL" clId="{4F16E546-0DC7-4922-91D4-2F7570D5D4BD}" dt="2023-12-06T19:15:36.481" v="2162" actId="700"/>
          <ac:spMkLst>
            <pc:docMk/>
            <pc:sldMk cId="2897799423" sldId="271"/>
            <ac:spMk id="2" creationId="{19589162-8121-AA41-0F47-B34CC96A6030}"/>
          </ac:spMkLst>
        </pc:spChg>
        <pc:spChg chg="mod ord">
          <ac:chgData name="Vesalapu, Ritesh Venkata Sai" userId="6cd0a82f-cefd-4c22-bcb4-6b61f0a67249" providerId="ADAL" clId="{4F16E546-0DC7-4922-91D4-2F7570D5D4BD}" dt="2023-12-06T19:15:36.481" v="2162" actId="700"/>
          <ac:spMkLst>
            <pc:docMk/>
            <pc:sldMk cId="2897799423" sldId="271"/>
            <ac:spMk id="3" creationId="{5527BD09-F2DE-4EC7-116B-1AD402A83300}"/>
          </ac:spMkLst>
        </pc:spChg>
        <pc:spChg chg="add del mod">
          <ac:chgData name="Vesalapu, Ritesh Venkata Sai" userId="6cd0a82f-cefd-4c22-bcb4-6b61f0a67249" providerId="ADAL" clId="{4F16E546-0DC7-4922-91D4-2F7570D5D4BD}" dt="2023-12-06T18:59:49.573" v="2058" actId="767"/>
          <ac:spMkLst>
            <pc:docMk/>
            <pc:sldMk cId="2897799423" sldId="271"/>
            <ac:spMk id="4" creationId="{6906E6CD-3E24-5BCA-D1FA-E2166F407F31}"/>
          </ac:spMkLst>
        </pc:spChg>
        <pc:spChg chg="add del mod">
          <ac:chgData name="Vesalapu, Ritesh Venkata Sai" userId="6cd0a82f-cefd-4c22-bcb4-6b61f0a67249" providerId="ADAL" clId="{4F16E546-0DC7-4922-91D4-2F7570D5D4BD}" dt="2023-12-06T19:01:57.102" v="2066" actId="767"/>
          <ac:spMkLst>
            <pc:docMk/>
            <pc:sldMk cId="2897799423" sldId="271"/>
            <ac:spMk id="7" creationId="{D49575FE-2ECA-6BE1-B316-A05D4A28ABD9}"/>
          </ac:spMkLst>
        </pc:spChg>
        <pc:spChg chg="add mod">
          <ac:chgData name="Vesalapu, Ritesh Venkata Sai" userId="6cd0a82f-cefd-4c22-bcb4-6b61f0a67249" providerId="ADAL" clId="{4F16E546-0DC7-4922-91D4-2F7570D5D4BD}" dt="2023-12-06T19:29:41.496" v="2279" actId="207"/>
          <ac:spMkLst>
            <pc:docMk/>
            <pc:sldMk cId="2897799423" sldId="271"/>
            <ac:spMk id="10" creationId="{9A287BF3-FC21-2B5A-F193-6029F5EBB329}"/>
          </ac:spMkLst>
        </pc:spChg>
        <pc:spChg chg="add del">
          <ac:chgData name="Vesalapu, Ritesh Venkata Sai" userId="6cd0a82f-cefd-4c22-bcb4-6b61f0a67249" providerId="ADAL" clId="{4F16E546-0DC7-4922-91D4-2F7570D5D4BD}" dt="2023-12-06T19:10:12.575" v="2077" actId="478"/>
          <ac:spMkLst>
            <pc:docMk/>
            <pc:sldMk cId="2897799423" sldId="271"/>
            <ac:spMk id="11" creationId="{C98F4FBB-80EB-C383-639E-A755CF53011F}"/>
          </ac:spMkLst>
        </pc:spChg>
        <pc:spChg chg="add mod ord">
          <ac:chgData name="Vesalapu, Ritesh Venkata Sai" userId="6cd0a82f-cefd-4c22-bcb4-6b61f0a67249" providerId="ADAL" clId="{4F16E546-0DC7-4922-91D4-2F7570D5D4BD}" dt="2023-12-06T19:30:10.682" v="2283" actId="14100"/>
          <ac:spMkLst>
            <pc:docMk/>
            <pc:sldMk cId="2897799423" sldId="271"/>
            <ac:spMk id="12" creationId="{40233846-26F5-9905-C845-FF28D3E94332}"/>
          </ac:spMkLst>
        </pc:spChg>
        <pc:spChg chg="add del mod">
          <ac:chgData name="Vesalapu, Ritesh Venkata Sai" userId="6cd0a82f-cefd-4c22-bcb4-6b61f0a67249" providerId="ADAL" clId="{4F16E546-0DC7-4922-91D4-2F7570D5D4BD}" dt="2023-12-06T19:14:16.861" v="2102" actId="478"/>
          <ac:spMkLst>
            <pc:docMk/>
            <pc:sldMk cId="2897799423" sldId="271"/>
            <ac:spMk id="15" creationId="{7A90FAF4-6262-6A1C-C8AD-1B672553CF83}"/>
          </ac:spMkLst>
        </pc:spChg>
        <pc:spChg chg="add mod ord">
          <ac:chgData name="Vesalapu, Ritesh Venkata Sai" userId="6cd0a82f-cefd-4c22-bcb4-6b61f0a67249" providerId="ADAL" clId="{4F16E546-0DC7-4922-91D4-2F7570D5D4BD}" dt="2023-12-06T19:16:07.279" v="2198" actId="27636"/>
          <ac:spMkLst>
            <pc:docMk/>
            <pc:sldMk cId="2897799423" sldId="271"/>
            <ac:spMk id="16" creationId="{67B1FF56-2AFE-48AC-9E09-4E1821A20265}"/>
          </ac:spMkLst>
        </pc:spChg>
        <pc:spChg chg="add del mod ord">
          <ac:chgData name="Vesalapu, Ritesh Venkata Sai" userId="6cd0a82f-cefd-4c22-bcb4-6b61f0a67249" providerId="ADAL" clId="{4F16E546-0DC7-4922-91D4-2F7570D5D4BD}" dt="2023-12-06T19:15:43.132" v="2163" actId="478"/>
          <ac:spMkLst>
            <pc:docMk/>
            <pc:sldMk cId="2897799423" sldId="271"/>
            <ac:spMk id="17" creationId="{47500829-0388-89FF-8A4F-5EC16D86D50F}"/>
          </ac:spMkLst>
        </pc:spChg>
        <pc:grpChg chg="add mod">
          <ac:chgData name="Vesalapu, Ritesh Venkata Sai" userId="6cd0a82f-cefd-4c22-bcb4-6b61f0a67249" providerId="ADAL" clId="{4F16E546-0DC7-4922-91D4-2F7570D5D4BD}" dt="2023-12-06T19:16:40.668" v="2200" actId="11530"/>
          <ac:grpSpMkLst>
            <pc:docMk/>
            <pc:sldMk cId="2897799423" sldId="271"/>
            <ac:grpSpMk id="13" creationId="{4C4314E7-55C7-293D-E607-8A84A77AD70A}"/>
          </ac:grpSpMkLst>
        </pc:grpChg>
        <pc:grpChg chg="add mod">
          <ac:chgData name="Vesalapu, Ritesh Venkata Sai" userId="6cd0a82f-cefd-4c22-bcb4-6b61f0a67249" providerId="ADAL" clId="{4F16E546-0DC7-4922-91D4-2F7570D5D4BD}" dt="2023-12-06T19:12:29.553" v="2090" actId="164"/>
          <ac:grpSpMkLst>
            <pc:docMk/>
            <pc:sldMk cId="2897799423" sldId="271"/>
            <ac:grpSpMk id="14" creationId="{80DA03EF-AC6A-C429-3086-053468116A89}"/>
          </ac:grpSpMkLst>
        </pc:grpChg>
        <pc:graphicFrameChg chg="add del mod">
          <ac:chgData name="Vesalapu, Ritesh Venkata Sai" userId="6cd0a82f-cefd-4c22-bcb4-6b61f0a67249" providerId="ADAL" clId="{4F16E546-0DC7-4922-91D4-2F7570D5D4BD}" dt="2023-12-06T19:01:22.208" v="2060"/>
          <ac:graphicFrameMkLst>
            <pc:docMk/>
            <pc:sldMk cId="2897799423" sldId="271"/>
            <ac:graphicFrameMk id="5" creationId="{C6433E6B-7CB1-3E33-13F1-2CFD05F18335}"/>
          </ac:graphicFrameMkLst>
        </pc:graphicFrameChg>
        <pc:graphicFrameChg chg="add del mod">
          <ac:chgData name="Vesalapu, Ritesh Venkata Sai" userId="6cd0a82f-cefd-4c22-bcb4-6b61f0a67249" providerId="ADAL" clId="{4F16E546-0DC7-4922-91D4-2F7570D5D4BD}" dt="2023-12-06T19:02:04.665" v="2069" actId="478"/>
          <ac:graphicFrameMkLst>
            <pc:docMk/>
            <pc:sldMk cId="2897799423" sldId="271"/>
            <ac:graphicFrameMk id="6" creationId="{D714ACF2-590C-BCCB-740C-421CA9CA8C8D}"/>
          </ac:graphicFrameMkLst>
        </pc:graphicFrameChg>
        <pc:picChg chg="mod">
          <ac:chgData name="Vesalapu, Ritesh Venkata Sai" userId="6cd0a82f-cefd-4c22-bcb4-6b61f0a67249" providerId="ADAL" clId="{4F16E546-0DC7-4922-91D4-2F7570D5D4BD}" dt="2023-12-06T19:17:38.199" v="2202" actId="14861"/>
          <ac:picMkLst>
            <pc:docMk/>
            <pc:sldMk cId="2897799423" sldId="271"/>
            <ac:picMk id="4" creationId="{20A7739C-9328-4E66-8CD3-A3D02D1C075B}"/>
          </ac:picMkLst>
        </pc:picChg>
        <pc:picChg chg="add mod">
          <ac:chgData name="Vesalapu, Ritesh Venkata Sai" userId="6cd0a82f-cefd-4c22-bcb4-6b61f0a67249" providerId="ADAL" clId="{4F16E546-0DC7-4922-91D4-2F7570D5D4BD}" dt="2023-12-06T19:17:22.625" v="2201" actId="14861"/>
          <ac:picMkLst>
            <pc:docMk/>
            <pc:sldMk cId="2897799423" sldId="271"/>
            <ac:picMk id="9" creationId="{0F2A0010-A169-1E40-F375-9ECEC1A304F8}"/>
          </ac:picMkLst>
        </pc:picChg>
      </pc:sldChg>
      <pc:sldChg chg="delSp new del mod">
        <pc:chgData name="Vesalapu, Ritesh Venkata Sai" userId="6cd0a82f-cefd-4c22-bcb4-6b61f0a67249" providerId="ADAL" clId="{4F16E546-0DC7-4922-91D4-2F7570D5D4BD}" dt="2023-12-06T19:15:31.770" v="2161" actId="47"/>
        <pc:sldMkLst>
          <pc:docMk/>
          <pc:sldMk cId="3043063149" sldId="272"/>
        </pc:sldMkLst>
        <pc:spChg chg="del">
          <ac:chgData name="Vesalapu, Ritesh Venkata Sai" userId="6cd0a82f-cefd-4c22-bcb4-6b61f0a67249" providerId="ADAL" clId="{4F16E546-0DC7-4922-91D4-2F7570D5D4BD}" dt="2023-12-06T19:15:21.051" v="2160" actId="21"/>
          <ac:spMkLst>
            <pc:docMk/>
            <pc:sldMk cId="3043063149" sldId="272"/>
            <ac:spMk id="2" creationId="{4F6CC613-88F0-EFC9-38D1-5A100BF2F421}"/>
          </ac:spMkLst>
        </pc:spChg>
      </pc:sldChg>
      <pc:sldChg chg="addSp delSp modSp mod ord">
        <pc:chgData name="Vesalapu, Ritesh Venkata Sai" userId="6cd0a82f-cefd-4c22-bcb4-6b61f0a67249" providerId="ADAL" clId="{4F16E546-0DC7-4922-91D4-2F7570D5D4BD}" dt="2023-12-13T04:51:10.155" v="2957" actId="1440"/>
        <pc:sldMkLst>
          <pc:docMk/>
          <pc:sldMk cId="3412862578" sldId="272"/>
        </pc:sldMkLst>
        <pc:spChg chg="mod">
          <ac:chgData name="Vesalapu, Ritesh Venkata Sai" userId="6cd0a82f-cefd-4c22-bcb4-6b61f0a67249" providerId="ADAL" clId="{4F16E546-0DC7-4922-91D4-2F7570D5D4BD}" dt="2023-12-06T19:36:18.295" v="2350" actId="1076"/>
          <ac:spMkLst>
            <pc:docMk/>
            <pc:sldMk cId="3412862578" sldId="272"/>
            <ac:spMk id="2" creationId="{B4D84BC8-B8CD-03B1-291F-E1D40875FAE0}"/>
          </ac:spMkLst>
        </pc:spChg>
        <pc:spChg chg="mod">
          <ac:chgData name="Vesalapu, Ritesh Venkata Sai" userId="6cd0a82f-cefd-4c22-bcb4-6b61f0a67249" providerId="ADAL" clId="{4F16E546-0DC7-4922-91D4-2F7570D5D4BD}" dt="2023-12-06T19:58:35.478" v="2410" actId="121"/>
          <ac:spMkLst>
            <pc:docMk/>
            <pc:sldMk cId="3412862578" sldId="272"/>
            <ac:spMk id="3" creationId="{EDF21849-094A-9D95-0D3E-7E6DF873F6D1}"/>
          </ac:spMkLst>
        </pc:spChg>
        <pc:spChg chg="mod">
          <ac:chgData name="Vesalapu, Ritesh Venkata Sai" userId="6cd0a82f-cefd-4c22-bcb4-6b61f0a67249" providerId="ADAL" clId="{4F16E546-0DC7-4922-91D4-2F7570D5D4BD}" dt="2023-12-06T19:36:18.295" v="2350" actId="1076"/>
          <ac:spMkLst>
            <pc:docMk/>
            <pc:sldMk cId="3412862578" sldId="272"/>
            <ac:spMk id="4" creationId="{60546CD2-A7B2-2489-C3F7-45F0F6EAFECD}"/>
          </ac:spMkLst>
        </pc:spChg>
        <pc:spChg chg="add mod ord">
          <ac:chgData name="Vesalapu, Ritesh Venkata Sai" userId="6cd0a82f-cefd-4c22-bcb4-6b61f0a67249" providerId="ADAL" clId="{4F16E546-0DC7-4922-91D4-2F7570D5D4BD}" dt="2023-12-13T04:50:23.934" v="2948" actId="166"/>
          <ac:spMkLst>
            <pc:docMk/>
            <pc:sldMk cId="3412862578" sldId="272"/>
            <ac:spMk id="11" creationId="{9FF928B3-E429-9F2E-D698-DC421C6117A3}"/>
          </ac:spMkLst>
        </pc:spChg>
        <pc:spChg chg="add del mod">
          <ac:chgData name="Vesalapu, Ritesh Venkata Sai" userId="6cd0a82f-cefd-4c22-bcb4-6b61f0a67249" providerId="ADAL" clId="{4F16E546-0DC7-4922-91D4-2F7570D5D4BD}" dt="2023-12-06T20:08:43.285" v="2520" actId="478"/>
          <ac:spMkLst>
            <pc:docMk/>
            <pc:sldMk cId="3412862578" sldId="272"/>
            <ac:spMk id="12" creationId="{52CBEA35-F343-824E-3281-496200D165C4}"/>
          </ac:spMkLst>
        </pc:spChg>
        <pc:graphicFrameChg chg="del mod modGraphic">
          <ac:chgData name="Vesalapu, Ritesh Venkata Sai" userId="6cd0a82f-cefd-4c22-bcb4-6b61f0a67249" providerId="ADAL" clId="{4F16E546-0DC7-4922-91D4-2F7570D5D4BD}" dt="2023-12-06T19:35:44.350" v="2343" actId="478"/>
          <ac:graphicFrameMkLst>
            <pc:docMk/>
            <pc:sldMk cId="3412862578" sldId="272"/>
            <ac:graphicFrameMk id="7" creationId="{CD4DA621-0E94-2AE1-A372-594D93A94E9E}"/>
          </ac:graphicFrameMkLst>
        </pc:graphicFrameChg>
        <pc:graphicFrameChg chg="add mod modGraphic">
          <ac:chgData name="Vesalapu, Ritesh Venkata Sai" userId="6cd0a82f-cefd-4c22-bcb4-6b61f0a67249" providerId="ADAL" clId="{4F16E546-0DC7-4922-91D4-2F7570D5D4BD}" dt="2023-12-13T04:50:16.444" v="2947" actId="20577"/>
          <ac:graphicFrameMkLst>
            <pc:docMk/>
            <pc:sldMk cId="3412862578" sldId="272"/>
            <ac:graphicFrameMk id="8" creationId="{62F09509-C204-9921-0811-1D1342FEC2B5}"/>
          </ac:graphicFrameMkLst>
        </pc:graphicFrameChg>
        <pc:picChg chg="add mod">
          <ac:chgData name="Vesalapu, Ritesh Venkata Sai" userId="6cd0a82f-cefd-4c22-bcb4-6b61f0a67249" providerId="ADAL" clId="{4F16E546-0DC7-4922-91D4-2F7570D5D4BD}" dt="2023-12-13T04:48:44.380" v="2921" actId="1076"/>
          <ac:picMkLst>
            <pc:docMk/>
            <pc:sldMk cId="3412862578" sldId="272"/>
            <ac:picMk id="6" creationId="{39E98328-6112-752D-E20A-B6940D7629A6}"/>
          </ac:picMkLst>
        </pc:picChg>
        <pc:picChg chg="del mod">
          <ac:chgData name="Vesalapu, Ritesh Venkata Sai" userId="6cd0a82f-cefd-4c22-bcb4-6b61f0a67249" providerId="ADAL" clId="{4F16E546-0DC7-4922-91D4-2F7570D5D4BD}" dt="2023-12-06T20:03:39.840" v="2411" actId="478"/>
          <ac:picMkLst>
            <pc:docMk/>
            <pc:sldMk cId="3412862578" sldId="272"/>
            <ac:picMk id="6" creationId="{D22FABED-96C5-D497-39A1-AA964FCCE840}"/>
          </ac:picMkLst>
        </pc:picChg>
        <pc:picChg chg="del mod">
          <ac:chgData name="Vesalapu, Ritesh Venkata Sai" userId="6cd0a82f-cefd-4c22-bcb4-6b61f0a67249" providerId="ADAL" clId="{4F16E546-0DC7-4922-91D4-2F7570D5D4BD}" dt="2023-12-13T04:50:30.975" v="2949" actId="478"/>
          <ac:picMkLst>
            <pc:docMk/>
            <pc:sldMk cId="3412862578" sldId="272"/>
            <ac:picMk id="9" creationId="{449D8A43-AC0F-2A6C-519C-29C3F850FBD1}"/>
          </ac:picMkLst>
        </pc:picChg>
        <pc:picChg chg="del mod">
          <ac:chgData name="Vesalapu, Ritesh Venkata Sai" userId="6cd0a82f-cefd-4c22-bcb4-6b61f0a67249" providerId="ADAL" clId="{4F16E546-0DC7-4922-91D4-2F7570D5D4BD}" dt="2023-12-13T04:47:55.484" v="2913" actId="478"/>
          <ac:picMkLst>
            <pc:docMk/>
            <pc:sldMk cId="3412862578" sldId="272"/>
            <ac:picMk id="10" creationId="{19B397EA-E690-254E-95D3-9F53868A73AB}"/>
          </ac:picMkLst>
        </pc:picChg>
        <pc:picChg chg="add mod">
          <ac:chgData name="Vesalapu, Ritesh Venkata Sai" userId="6cd0a82f-cefd-4c22-bcb4-6b61f0a67249" providerId="ADAL" clId="{4F16E546-0DC7-4922-91D4-2F7570D5D4BD}" dt="2023-12-13T04:51:10.155" v="2957" actId="1440"/>
          <ac:picMkLst>
            <pc:docMk/>
            <pc:sldMk cId="3412862578" sldId="272"/>
            <ac:picMk id="12" creationId="{87A43125-7E6F-BA85-AAAF-F9CCD71C67B5}"/>
          </ac:picMkLst>
        </pc:picChg>
      </pc:sldChg>
      <pc:sldChg chg="modSp mod">
        <pc:chgData name="Vesalapu, Ritesh Venkata Sai" userId="6cd0a82f-cefd-4c22-bcb4-6b61f0a67249" providerId="ADAL" clId="{4F16E546-0DC7-4922-91D4-2F7570D5D4BD}" dt="2023-12-06T22:59:59.633" v="2735" actId="20577"/>
        <pc:sldMkLst>
          <pc:docMk/>
          <pc:sldMk cId="2604148048" sldId="273"/>
        </pc:sldMkLst>
        <pc:spChg chg="mod">
          <ac:chgData name="Vesalapu, Ritesh Venkata Sai" userId="6cd0a82f-cefd-4c22-bcb4-6b61f0a67249" providerId="ADAL" clId="{4F16E546-0DC7-4922-91D4-2F7570D5D4BD}" dt="2023-12-06T22:45:04.704" v="2535" actId="20577"/>
          <ac:spMkLst>
            <pc:docMk/>
            <pc:sldMk cId="2604148048" sldId="273"/>
            <ac:spMk id="2" creationId="{9E6CE1B5-4F7D-C0F1-8029-525120F25950}"/>
          </ac:spMkLst>
        </pc:spChg>
        <pc:spChg chg="mod">
          <ac:chgData name="Vesalapu, Ritesh Venkata Sai" userId="6cd0a82f-cefd-4c22-bcb4-6b61f0a67249" providerId="ADAL" clId="{4F16E546-0DC7-4922-91D4-2F7570D5D4BD}" dt="2023-12-06T22:58:17.046" v="2728" actId="121"/>
          <ac:spMkLst>
            <pc:docMk/>
            <pc:sldMk cId="2604148048" sldId="273"/>
            <ac:spMk id="3" creationId="{56C83358-95B8-E3DA-5686-0E082C001E91}"/>
          </ac:spMkLst>
        </pc:spChg>
        <pc:spChg chg="mod">
          <ac:chgData name="Vesalapu, Ritesh Venkata Sai" userId="6cd0a82f-cefd-4c22-bcb4-6b61f0a67249" providerId="ADAL" clId="{4F16E546-0DC7-4922-91D4-2F7570D5D4BD}" dt="2023-12-06T22:59:59.633" v="2735" actId="20577"/>
          <ac:spMkLst>
            <pc:docMk/>
            <pc:sldMk cId="2604148048" sldId="273"/>
            <ac:spMk id="5" creationId="{A4661B45-978C-34D7-FC46-5BE65AFA59A2}"/>
          </ac:spMkLst>
        </pc:spChg>
      </pc:sldChg>
      <pc:sldChg chg="addSp delSp modSp new mod setBg">
        <pc:chgData name="Vesalapu, Ritesh Venkata Sai" userId="6cd0a82f-cefd-4c22-bcb4-6b61f0a67249" providerId="ADAL" clId="{4F16E546-0DC7-4922-91D4-2F7570D5D4BD}" dt="2023-12-06T23:09:14.898" v="2912" actId="2085"/>
        <pc:sldMkLst>
          <pc:docMk/>
          <pc:sldMk cId="3953196193" sldId="274"/>
        </pc:sldMkLst>
        <pc:spChg chg="mod">
          <ac:chgData name="Vesalapu, Ritesh Venkata Sai" userId="6cd0a82f-cefd-4c22-bcb4-6b61f0a67249" providerId="ADAL" clId="{4F16E546-0DC7-4922-91D4-2F7570D5D4BD}" dt="2023-12-06T23:07:40.254" v="2904" actId="26606"/>
          <ac:spMkLst>
            <pc:docMk/>
            <pc:sldMk cId="3953196193" sldId="274"/>
            <ac:spMk id="2" creationId="{DA98A07B-A1BD-9BAB-688D-A53AA308E25F}"/>
          </ac:spMkLst>
        </pc:spChg>
        <pc:spChg chg="del mod">
          <ac:chgData name="Vesalapu, Ritesh Venkata Sai" userId="6cd0a82f-cefd-4c22-bcb4-6b61f0a67249" providerId="ADAL" clId="{4F16E546-0DC7-4922-91D4-2F7570D5D4BD}" dt="2023-12-06T23:07:40.300" v="2905" actId="26606"/>
          <ac:spMkLst>
            <pc:docMk/>
            <pc:sldMk cId="3953196193" sldId="274"/>
            <ac:spMk id="3" creationId="{3ECFE8D5-C67F-6D20-AFD1-38E6E56CAC05}"/>
          </ac:spMkLst>
        </pc:spChg>
        <pc:spChg chg="mod">
          <ac:chgData name="Vesalapu, Ritesh Venkata Sai" userId="6cd0a82f-cefd-4c22-bcb4-6b61f0a67249" providerId="ADAL" clId="{4F16E546-0DC7-4922-91D4-2F7570D5D4BD}" dt="2023-12-06T23:07:40.254" v="2904" actId="26606"/>
          <ac:spMkLst>
            <pc:docMk/>
            <pc:sldMk cId="3953196193" sldId="274"/>
            <ac:spMk id="4" creationId="{0B4A90AF-8976-66AF-20D2-517682070E9C}"/>
          </ac:spMkLst>
        </pc:spChg>
        <pc:spChg chg="mod">
          <ac:chgData name="Vesalapu, Ritesh Venkata Sai" userId="6cd0a82f-cefd-4c22-bcb4-6b61f0a67249" providerId="ADAL" clId="{4F16E546-0DC7-4922-91D4-2F7570D5D4BD}" dt="2023-12-06T23:07:40.254" v="2904" actId="26606"/>
          <ac:spMkLst>
            <pc:docMk/>
            <pc:sldMk cId="3953196193" sldId="274"/>
            <ac:spMk id="5" creationId="{C4643CDB-2023-2742-E77D-46D2471343D6}"/>
          </ac:spMkLst>
        </pc:spChg>
        <pc:spChg chg="add del">
          <ac:chgData name="Vesalapu, Ritesh Venkata Sai" userId="6cd0a82f-cefd-4c22-bcb4-6b61f0a67249" providerId="ADAL" clId="{4F16E546-0DC7-4922-91D4-2F7570D5D4BD}" dt="2023-12-06T23:07:37.280" v="2902" actId="26606"/>
          <ac:spMkLst>
            <pc:docMk/>
            <pc:sldMk cId="3953196193" sldId="274"/>
            <ac:spMk id="11" creationId="{561B1731-39D9-4145-8343-C209E1F09BC7}"/>
          </ac:spMkLst>
        </pc:spChg>
        <pc:spChg chg="add del">
          <ac:chgData name="Vesalapu, Ritesh Venkata Sai" userId="6cd0a82f-cefd-4c22-bcb4-6b61f0a67249" providerId="ADAL" clId="{4F16E546-0DC7-4922-91D4-2F7570D5D4BD}" dt="2023-12-06T23:07:40.254" v="2904" actId="26606"/>
          <ac:spMkLst>
            <pc:docMk/>
            <pc:sldMk cId="3953196193" sldId="274"/>
            <ac:spMk id="12" creationId="{A3B168A7-66FE-4359-9866-CBB841A729E6}"/>
          </ac:spMkLst>
        </pc:spChg>
        <pc:graphicFrameChg chg="add mod">
          <ac:chgData name="Vesalapu, Ritesh Venkata Sai" userId="6cd0a82f-cefd-4c22-bcb4-6b61f0a67249" providerId="ADAL" clId="{4F16E546-0DC7-4922-91D4-2F7570D5D4BD}" dt="2023-12-06T23:09:14.898" v="2912" actId="2085"/>
          <ac:graphicFrameMkLst>
            <pc:docMk/>
            <pc:sldMk cId="3953196193" sldId="274"/>
            <ac:graphicFrameMk id="16" creationId="{7F9524FD-6BE0-04C7-96C5-4B699A0CE1F6}"/>
          </ac:graphicFrameMkLst>
        </pc:graphicFrameChg>
        <pc:picChg chg="add del">
          <ac:chgData name="Vesalapu, Ritesh Venkata Sai" userId="6cd0a82f-cefd-4c22-bcb4-6b61f0a67249" providerId="ADAL" clId="{4F16E546-0DC7-4922-91D4-2F7570D5D4BD}" dt="2023-12-06T23:07:37.280" v="2902" actId="26606"/>
          <ac:picMkLst>
            <pc:docMk/>
            <pc:sldMk cId="3953196193" sldId="274"/>
            <ac:picMk id="7" creationId="{7BE8F3D8-F0B8-54E3-5E30-B4BCED7ADA35}"/>
          </ac:picMkLst>
        </pc:picChg>
        <pc:picChg chg="add del">
          <ac:chgData name="Vesalapu, Ritesh Venkata Sai" userId="6cd0a82f-cefd-4c22-bcb4-6b61f0a67249" providerId="ADAL" clId="{4F16E546-0DC7-4922-91D4-2F7570D5D4BD}" dt="2023-12-06T23:07:40.254" v="2904" actId="26606"/>
          <ac:picMkLst>
            <pc:docMk/>
            <pc:sldMk cId="3953196193" sldId="274"/>
            <ac:picMk id="9" creationId="{467234EC-FBEF-ED4F-F35A-CBFE8BC09023}"/>
          </ac:picMkLst>
        </pc:picChg>
        <pc:cxnChg chg="add del">
          <ac:chgData name="Vesalapu, Ritesh Venkata Sai" userId="6cd0a82f-cefd-4c22-bcb4-6b61f0a67249" providerId="ADAL" clId="{4F16E546-0DC7-4922-91D4-2F7570D5D4BD}" dt="2023-12-06T23:07:37.280" v="2902" actId="26606"/>
          <ac:cxnSpMkLst>
            <pc:docMk/>
            <pc:sldMk cId="3953196193" sldId="274"/>
            <ac:cxnSpMk id="13" creationId="{F0748755-DDBC-46D0-91EC-1212A8EE2B40}"/>
          </ac:cxnSpMkLst>
        </pc:cxnChg>
        <pc:cxnChg chg="add del">
          <ac:chgData name="Vesalapu, Ritesh Venkata Sai" userId="6cd0a82f-cefd-4c22-bcb4-6b61f0a67249" providerId="ADAL" clId="{4F16E546-0DC7-4922-91D4-2F7570D5D4BD}" dt="2023-12-06T23:07:40.254" v="2904" actId="26606"/>
          <ac:cxnSpMkLst>
            <pc:docMk/>
            <pc:sldMk cId="3953196193" sldId="274"/>
            <ac:cxnSpMk id="14" creationId="{F0748755-DDBC-46D0-91EC-1212A8EE2B40}"/>
          </ac:cxnSpMkLst>
        </pc:cxnChg>
      </pc:sldChg>
      <pc:sldChg chg="addSp delSp modSp new mod modClrScheme chgLayout">
        <pc:chgData name="Vesalapu, Ritesh Venkata Sai" userId="6cd0a82f-cefd-4c22-bcb4-6b61f0a67249" providerId="ADAL" clId="{4F16E546-0DC7-4922-91D4-2F7570D5D4BD}" dt="2023-12-13T05:00:44.748" v="3061" actId="20577"/>
        <pc:sldMkLst>
          <pc:docMk/>
          <pc:sldMk cId="2189548411" sldId="275"/>
        </pc:sldMkLst>
        <pc:spChg chg="mod ord">
          <ac:chgData name="Vesalapu, Ritesh Venkata Sai" userId="6cd0a82f-cefd-4c22-bcb4-6b61f0a67249" providerId="ADAL" clId="{4F16E546-0DC7-4922-91D4-2F7570D5D4BD}" dt="2023-12-13T04:59:01.720" v="3048" actId="404"/>
          <ac:spMkLst>
            <pc:docMk/>
            <pc:sldMk cId="2189548411" sldId="275"/>
            <ac:spMk id="2" creationId="{5C08850E-6B2A-429C-0E68-18699FBDAE35}"/>
          </ac:spMkLst>
        </pc:spChg>
        <pc:spChg chg="del">
          <ac:chgData name="Vesalapu, Ritesh Venkata Sai" userId="6cd0a82f-cefd-4c22-bcb4-6b61f0a67249" providerId="ADAL" clId="{4F16E546-0DC7-4922-91D4-2F7570D5D4BD}" dt="2023-12-13T04:52:46.043" v="2989" actId="931"/>
          <ac:spMkLst>
            <pc:docMk/>
            <pc:sldMk cId="2189548411" sldId="275"/>
            <ac:spMk id="3" creationId="{6904DD11-3F1B-6838-8D66-BC1B67503616}"/>
          </ac:spMkLst>
        </pc:spChg>
        <pc:spChg chg="mod ord">
          <ac:chgData name="Vesalapu, Ritesh Venkata Sai" userId="6cd0a82f-cefd-4c22-bcb4-6b61f0a67249" providerId="ADAL" clId="{4F16E546-0DC7-4922-91D4-2F7570D5D4BD}" dt="2023-12-13T04:54:00.463" v="2998" actId="700"/>
          <ac:spMkLst>
            <pc:docMk/>
            <pc:sldMk cId="2189548411" sldId="275"/>
            <ac:spMk id="4" creationId="{99761BEE-2E39-B34E-B764-508455EEF2A9}"/>
          </ac:spMkLst>
        </pc:spChg>
        <pc:spChg chg="mod ord">
          <ac:chgData name="Vesalapu, Ritesh Venkata Sai" userId="6cd0a82f-cefd-4c22-bcb4-6b61f0a67249" providerId="ADAL" clId="{4F16E546-0DC7-4922-91D4-2F7570D5D4BD}" dt="2023-12-13T04:54:00.463" v="2998" actId="700"/>
          <ac:spMkLst>
            <pc:docMk/>
            <pc:sldMk cId="2189548411" sldId="275"/>
            <ac:spMk id="5" creationId="{BBBEF1A4-A0CC-4008-6392-A9CBA55D8F10}"/>
          </ac:spMkLst>
        </pc:spChg>
        <pc:spChg chg="add mod ord">
          <ac:chgData name="Vesalapu, Ritesh Venkata Sai" userId="6cd0a82f-cefd-4c22-bcb4-6b61f0a67249" providerId="ADAL" clId="{4F16E546-0DC7-4922-91D4-2F7570D5D4BD}" dt="2023-12-13T05:00:44.748" v="3061" actId="20577"/>
          <ac:spMkLst>
            <pc:docMk/>
            <pc:sldMk cId="2189548411" sldId="275"/>
            <ac:spMk id="8" creationId="{A520606A-4019-B97A-C3B8-C9A87ADE15C4}"/>
          </ac:spMkLst>
        </pc:spChg>
        <pc:picChg chg="add mod ord">
          <ac:chgData name="Vesalapu, Ritesh Venkata Sai" userId="6cd0a82f-cefd-4c22-bcb4-6b61f0a67249" providerId="ADAL" clId="{4F16E546-0DC7-4922-91D4-2F7570D5D4BD}" dt="2023-12-13T04:57:21.210" v="3019" actId="1076"/>
          <ac:picMkLst>
            <pc:docMk/>
            <pc:sldMk cId="2189548411" sldId="275"/>
            <ac:picMk id="7" creationId="{57E4034F-0D8E-A62D-0F9E-648E80108511}"/>
          </ac:picMkLst>
        </pc:picChg>
      </pc:sldChg>
    </pc:docChg>
  </pc:docChgLst>
  <pc:docChgLst>
    <pc:chgData name="Anagam, Venkat Sai Phanindra" userId="abe895fb-cd4d-4932-80fd-bc8fe0c800df" providerId="ADAL" clId="{979AFB57-06FB-4113-A5B5-9B993BD7F6FC}"/>
    <pc:docChg chg="modSld">
      <pc:chgData name="Anagam, Venkat Sai Phanindra" userId="abe895fb-cd4d-4932-80fd-bc8fe0c800df" providerId="ADAL" clId="{979AFB57-06FB-4113-A5B5-9B993BD7F6FC}" dt="2023-12-06T21:31:56.626" v="1" actId="1036"/>
      <pc:docMkLst>
        <pc:docMk/>
      </pc:docMkLst>
      <pc:sldChg chg="modSp mod">
        <pc:chgData name="Anagam, Venkat Sai Phanindra" userId="abe895fb-cd4d-4932-80fd-bc8fe0c800df" providerId="ADAL" clId="{979AFB57-06FB-4113-A5B5-9B993BD7F6FC}" dt="2023-12-06T21:31:56.626" v="1" actId="1036"/>
        <pc:sldMkLst>
          <pc:docMk/>
          <pc:sldMk cId="3412862578" sldId="272"/>
        </pc:sldMkLst>
        <pc:spChg chg="mod">
          <ac:chgData name="Anagam, Venkat Sai Phanindra" userId="abe895fb-cd4d-4932-80fd-bc8fe0c800df" providerId="ADAL" clId="{979AFB57-06FB-4113-A5B5-9B993BD7F6FC}" dt="2023-12-06T21:31:56.626" v="1" actId="1036"/>
          <ac:spMkLst>
            <pc:docMk/>
            <pc:sldMk cId="3412862578" sldId="272"/>
            <ac:spMk id="11" creationId="{9FF928B3-E429-9F2E-D698-DC421C6117A3}"/>
          </ac:spMkLst>
        </pc:spChg>
      </pc:sldChg>
    </pc:docChg>
  </pc:docChgLst>
  <pc:docChgLst>
    <pc:chgData name="Anagam, Venkat Sai Phanindra" userId="S::phanindra.anagam@okstate.edu::abe895fb-cd4d-4932-80fd-bc8fe0c800df" providerId="AD" clId="Web-{21AB0C48-AF11-5C11-1915-CC2A0D255354}"/>
    <pc:docChg chg="modSld">
      <pc:chgData name="Anagam, Venkat Sai Phanindra" userId="S::phanindra.anagam@okstate.edu::abe895fb-cd4d-4932-80fd-bc8fe0c800df" providerId="AD" clId="Web-{21AB0C48-AF11-5C11-1915-CC2A0D255354}" dt="2023-12-06T04:31:04.903" v="17" actId="20577"/>
      <pc:docMkLst>
        <pc:docMk/>
      </pc:docMkLst>
      <pc:sldChg chg="modSp">
        <pc:chgData name="Anagam, Venkat Sai Phanindra" userId="S::phanindra.anagam@okstate.edu::abe895fb-cd4d-4932-80fd-bc8fe0c800df" providerId="AD" clId="Web-{21AB0C48-AF11-5C11-1915-CC2A0D255354}" dt="2023-12-06T04:31:04.903" v="17" actId="20577"/>
        <pc:sldMkLst>
          <pc:docMk/>
          <pc:sldMk cId="3830033764" sldId="262"/>
        </pc:sldMkLst>
        <pc:spChg chg="mod">
          <ac:chgData name="Anagam, Venkat Sai Phanindra" userId="S::phanindra.anagam@okstate.edu::abe895fb-cd4d-4932-80fd-bc8fe0c800df" providerId="AD" clId="Web-{21AB0C48-AF11-5C11-1915-CC2A0D255354}" dt="2023-12-06T04:31:04.903" v="17" actId="20577"/>
          <ac:spMkLst>
            <pc:docMk/>
            <pc:sldMk cId="3830033764" sldId="262"/>
            <ac:spMk id="3" creationId="{B299CCCB-365A-9C8D-CFCB-2BE679314197}"/>
          </ac:spMkLst>
        </pc:spChg>
        <pc:spChg chg="mod">
          <ac:chgData name="Anagam, Venkat Sai Phanindra" userId="S::phanindra.anagam@okstate.edu::abe895fb-cd4d-4932-80fd-bc8fe0c800df" providerId="AD" clId="Web-{21AB0C48-AF11-5C11-1915-CC2A0D255354}" dt="2023-12-06T04:30:56.809" v="11" actId="20577"/>
          <ac:spMkLst>
            <pc:docMk/>
            <pc:sldMk cId="3830033764" sldId="262"/>
            <ac:spMk id="9" creationId="{A61897A7-DF0E-8ABA-9500-16E10ED9AA53}"/>
          </ac:spMkLst>
        </pc:spChg>
        <pc:spChg chg="mod">
          <ac:chgData name="Anagam, Venkat Sai Phanindra" userId="S::phanindra.anagam@okstate.edu::abe895fb-cd4d-4932-80fd-bc8fe0c800df" providerId="AD" clId="Web-{21AB0C48-AF11-5C11-1915-CC2A0D255354}" dt="2023-12-06T04:31:01.168" v="14" actId="20577"/>
          <ac:spMkLst>
            <pc:docMk/>
            <pc:sldMk cId="3830033764" sldId="262"/>
            <ac:spMk id="10" creationId="{9DD9CE08-FA7B-BEDE-EBE1-58CA88508FE2}"/>
          </ac:spMkLst>
        </pc:spChg>
      </pc:sldChg>
    </pc:docChg>
  </pc:docChgLst>
  <pc:docChgLst>
    <pc:chgData name="Anagam, Venkat Sai Phanindra" userId="S::phanindra.anagam@okstate.edu::abe895fb-cd4d-4932-80fd-bc8fe0c800df" providerId="AD" clId="Web-{3B28C8DC-7C91-4F53-A14D-9C46647905B4}"/>
    <pc:docChg chg="modSld">
      <pc:chgData name="Anagam, Venkat Sai Phanindra" userId="S::phanindra.anagam@okstate.edu::abe895fb-cd4d-4932-80fd-bc8fe0c800df" providerId="AD" clId="Web-{3B28C8DC-7C91-4F53-A14D-9C46647905B4}" dt="2024-01-03T22:18:12.449" v="1" actId="1076"/>
      <pc:docMkLst>
        <pc:docMk/>
      </pc:docMkLst>
      <pc:sldChg chg="modSp">
        <pc:chgData name="Anagam, Venkat Sai Phanindra" userId="S::phanindra.anagam@okstate.edu::abe895fb-cd4d-4932-80fd-bc8fe0c800df" providerId="AD" clId="Web-{3B28C8DC-7C91-4F53-A14D-9C46647905B4}" dt="2024-01-03T22:18:12.449" v="1" actId="1076"/>
        <pc:sldMkLst>
          <pc:docMk/>
          <pc:sldMk cId="2604148048" sldId="273"/>
        </pc:sldMkLst>
        <pc:spChg chg="mod">
          <ac:chgData name="Anagam, Venkat Sai Phanindra" userId="S::phanindra.anagam@okstate.edu::abe895fb-cd4d-4932-80fd-bc8fe0c800df" providerId="AD" clId="Web-{3B28C8DC-7C91-4F53-A14D-9C46647905B4}" dt="2024-01-03T22:18:09.605" v="0" actId="1076"/>
          <ac:spMkLst>
            <pc:docMk/>
            <pc:sldMk cId="2604148048" sldId="273"/>
            <ac:spMk id="2" creationId="{9E6CE1B5-4F7D-C0F1-8029-525120F25950}"/>
          </ac:spMkLst>
        </pc:spChg>
        <pc:spChg chg="mod">
          <ac:chgData name="Anagam, Venkat Sai Phanindra" userId="S::phanindra.anagam@okstate.edu::abe895fb-cd4d-4932-80fd-bc8fe0c800df" providerId="AD" clId="Web-{3B28C8DC-7C91-4F53-A14D-9C46647905B4}" dt="2024-01-03T22:18:12.449" v="1" actId="1076"/>
          <ac:spMkLst>
            <pc:docMk/>
            <pc:sldMk cId="2604148048" sldId="273"/>
            <ac:spMk id="5" creationId="{A4661B45-978C-34D7-FC46-5BE65AFA59A2}"/>
          </ac:spMkLst>
        </pc:spChg>
      </pc:sldChg>
    </pc:docChg>
  </pc:docChgLst>
  <pc:docChgLst>
    <pc:chgData name="Reddy, Vikranth" userId="S::vikranth.reddy@okstate.edu::a3d8c0c3-8630-440a-9be9-3427c634ffa2" providerId="AD" clId="Web-{219488F0-B184-4850-80CD-9ADCCC269262}"/>
    <pc:docChg chg="modSld">
      <pc:chgData name="Reddy, Vikranth" userId="S::vikranth.reddy@okstate.edu::a3d8c0c3-8630-440a-9be9-3427c634ffa2" providerId="AD" clId="Web-{219488F0-B184-4850-80CD-9ADCCC269262}" dt="2023-12-06T03:28:43.558" v="166" actId="20577"/>
      <pc:docMkLst>
        <pc:docMk/>
      </pc:docMkLst>
      <pc:sldChg chg="addSp delSp modSp">
        <pc:chgData name="Reddy, Vikranth" userId="S::vikranth.reddy@okstate.edu::a3d8c0c3-8630-440a-9be9-3427c634ffa2" providerId="AD" clId="Web-{219488F0-B184-4850-80CD-9ADCCC269262}" dt="2023-12-06T03:28:43.558" v="166" actId="20577"/>
        <pc:sldMkLst>
          <pc:docMk/>
          <pc:sldMk cId="3919868118" sldId="260"/>
        </pc:sldMkLst>
        <pc:spChg chg="mod">
          <ac:chgData name="Reddy, Vikranth" userId="S::vikranth.reddy@okstate.edu::a3d8c0c3-8630-440a-9be9-3427c634ffa2" providerId="AD" clId="Web-{219488F0-B184-4850-80CD-9ADCCC269262}" dt="2023-12-06T03:23:39.484" v="46" actId="1076"/>
          <ac:spMkLst>
            <pc:docMk/>
            <pc:sldMk cId="3919868118" sldId="260"/>
            <ac:spMk id="3" creationId="{B299CCCB-365A-9C8D-CFCB-2BE679314197}"/>
          </ac:spMkLst>
        </pc:spChg>
        <pc:spChg chg="mod">
          <ac:chgData name="Reddy, Vikranth" userId="S::vikranth.reddy@okstate.edu::a3d8c0c3-8630-440a-9be9-3427c634ffa2" providerId="AD" clId="Web-{219488F0-B184-4850-80CD-9ADCCC269262}" dt="2023-12-06T03:23:28.561" v="43" actId="1076"/>
          <ac:spMkLst>
            <pc:docMk/>
            <pc:sldMk cId="3919868118" sldId="260"/>
            <ac:spMk id="6" creationId="{08697D71-DFBA-E485-E83E-8F68B340DD97}"/>
          </ac:spMkLst>
        </pc:spChg>
        <pc:spChg chg="mod">
          <ac:chgData name="Reddy, Vikranth" userId="S::vikranth.reddy@okstate.edu::a3d8c0c3-8630-440a-9be9-3427c634ffa2" providerId="AD" clId="Web-{219488F0-B184-4850-80CD-9ADCCC269262}" dt="2023-12-06T03:23:31.311" v="44" actId="1076"/>
          <ac:spMkLst>
            <pc:docMk/>
            <pc:sldMk cId="3919868118" sldId="260"/>
            <ac:spMk id="9" creationId="{A61897A7-DF0E-8ABA-9500-16E10ED9AA53}"/>
          </ac:spMkLst>
        </pc:spChg>
        <pc:spChg chg="mod">
          <ac:chgData name="Reddy, Vikranth" userId="S::vikranth.reddy@okstate.edu::a3d8c0c3-8630-440a-9be9-3427c634ffa2" providerId="AD" clId="Web-{219488F0-B184-4850-80CD-9ADCCC269262}" dt="2023-12-06T03:23:34.374" v="45" actId="1076"/>
          <ac:spMkLst>
            <pc:docMk/>
            <pc:sldMk cId="3919868118" sldId="260"/>
            <ac:spMk id="10" creationId="{9DD9CE08-FA7B-BEDE-EBE1-58CA88508FE2}"/>
          </ac:spMkLst>
        </pc:spChg>
        <pc:spChg chg="add mod">
          <ac:chgData name="Reddy, Vikranth" userId="S::vikranth.reddy@okstate.edu::a3d8c0c3-8630-440a-9be9-3427c634ffa2" providerId="AD" clId="Web-{219488F0-B184-4850-80CD-9ADCCC269262}" dt="2023-12-06T03:25:18.066" v="70" actId="1076"/>
          <ac:spMkLst>
            <pc:docMk/>
            <pc:sldMk cId="3919868118" sldId="260"/>
            <ac:spMk id="16" creationId="{7CF0F46F-4416-F993-1B5E-B9D57AAA8859}"/>
          </ac:spMkLst>
        </pc:spChg>
        <pc:spChg chg="add mod">
          <ac:chgData name="Reddy, Vikranth" userId="S::vikranth.reddy@okstate.edu::a3d8c0c3-8630-440a-9be9-3427c634ffa2" providerId="AD" clId="Web-{219488F0-B184-4850-80CD-9ADCCC269262}" dt="2023-12-06T03:26:45.616" v="93" actId="20577"/>
          <ac:spMkLst>
            <pc:docMk/>
            <pc:sldMk cId="3919868118" sldId="260"/>
            <ac:spMk id="17" creationId="{8CC782F6-5873-3CC8-E8E7-0C71B4A3830A}"/>
          </ac:spMkLst>
        </pc:spChg>
        <pc:spChg chg="add mod">
          <ac:chgData name="Reddy, Vikranth" userId="S::vikranth.reddy@okstate.edu::a3d8c0c3-8630-440a-9be9-3427c634ffa2" providerId="AD" clId="Web-{219488F0-B184-4850-80CD-9ADCCC269262}" dt="2023-12-06T03:27:22.758" v="116" actId="14100"/>
          <ac:spMkLst>
            <pc:docMk/>
            <pc:sldMk cId="3919868118" sldId="260"/>
            <ac:spMk id="18" creationId="{E8545508-FE15-EB4D-086E-844C97625BD3}"/>
          </ac:spMkLst>
        </pc:spChg>
        <pc:spChg chg="add mod">
          <ac:chgData name="Reddy, Vikranth" userId="S::vikranth.reddy@okstate.edu::a3d8c0c3-8630-440a-9be9-3427c634ffa2" providerId="AD" clId="Web-{219488F0-B184-4850-80CD-9ADCCC269262}" dt="2023-12-06T03:28:43.558" v="166" actId="20577"/>
          <ac:spMkLst>
            <pc:docMk/>
            <pc:sldMk cId="3919868118" sldId="260"/>
            <ac:spMk id="19" creationId="{FB410E75-05A3-FAD2-F060-0CAFB1424A24}"/>
          </ac:spMkLst>
        </pc:spChg>
        <pc:picChg chg="add mod">
          <ac:chgData name="Reddy, Vikranth" userId="S::vikranth.reddy@okstate.edu::a3d8c0c3-8630-440a-9be9-3427c634ffa2" providerId="AD" clId="Web-{219488F0-B184-4850-80CD-9ADCCC269262}" dt="2023-12-06T03:23:05.889" v="38" actId="1076"/>
          <ac:picMkLst>
            <pc:docMk/>
            <pc:sldMk cId="3919868118" sldId="260"/>
            <ac:picMk id="7" creationId="{8E5C7E72-E9B4-F58B-13BF-E0D0A8A11E02}"/>
          </ac:picMkLst>
        </pc:picChg>
        <pc:picChg chg="add mod">
          <ac:chgData name="Reddy, Vikranth" userId="S::vikranth.reddy@okstate.edu::a3d8c0c3-8630-440a-9be9-3427c634ffa2" providerId="AD" clId="Web-{219488F0-B184-4850-80CD-9ADCCC269262}" dt="2023-12-06T03:23:07.264" v="39" actId="1076"/>
          <ac:picMkLst>
            <pc:docMk/>
            <pc:sldMk cId="3919868118" sldId="260"/>
            <ac:picMk id="8" creationId="{8FC45429-EE46-32B0-63AA-ACC81A77553D}"/>
          </ac:picMkLst>
        </pc:picChg>
        <pc:picChg chg="add mod">
          <ac:chgData name="Reddy, Vikranth" userId="S::vikranth.reddy@okstate.edu::a3d8c0c3-8630-440a-9be9-3427c634ffa2" providerId="AD" clId="Web-{219488F0-B184-4850-80CD-9ADCCC269262}" dt="2023-12-06T03:23:08.545" v="40" actId="1076"/>
          <ac:picMkLst>
            <pc:docMk/>
            <pc:sldMk cId="3919868118" sldId="260"/>
            <ac:picMk id="11" creationId="{6E0DC541-4FFA-AD5C-3328-1634AAF961A3}"/>
          </ac:picMkLst>
        </pc:picChg>
        <pc:picChg chg="add del mod">
          <ac:chgData name="Reddy, Vikranth" userId="S::vikranth.reddy@okstate.edu::a3d8c0c3-8630-440a-9be9-3427c634ffa2" providerId="AD" clId="Web-{219488F0-B184-4850-80CD-9ADCCC269262}" dt="2023-12-06T03:19:51.162" v="24"/>
          <ac:picMkLst>
            <pc:docMk/>
            <pc:sldMk cId="3919868118" sldId="260"/>
            <ac:picMk id="12" creationId="{F6F47733-FCFE-0660-7098-2FAD9DE0CE50}"/>
          </ac:picMkLst>
        </pc:picChg>
        <pc:picChg chg="add mod">
          <ac:chgData name="Reddy, Vikranth" userId="S::vikranth.reddy@okstate.edu::a3d8c0c3-8630-440a-9be9-3427c634ffa2" providerId="AD" clId="Web-{219488F0-B184-4850-80CD-9ADCCC269262}" dt="2023-12-06T03:23:10.092" v="41" actId="1076"/>
          <ac:picMkLst>
            <pc:docMk/>
            <pc:sldMk cId="3919868118" sldId="260"/>
            <ac:picMk id="13" creationId="{A38F8ECC-6250-01E9-7C06-1A130E63D9AE}"/>
          </ac:picMkLst>
        </pc:picChg>
        <pc:picChg chg="add mod">
          <ac:chgData name="Reddy, Vikranth" userId="S::vikranth.reddy@okstate.edu::a3d8c0c3-8630-440a-9be9-3427c634ffa2" providerId="AD" clId="Web-{219488F0-B184-4850-80CD-9ADCCC269262}" dt="2023-12-06T03:23:17.623" v="42" actId="1076"/>
          <ac:picMkLst>
            <pc:docMk/>
            <pc:sldMk cId="3919868118" sldId="260"/>
            <ac:picMk id="14" creationId="{7D77E75C-6ECB-B446-E001-066621924A5B}"/>
          </ac:picMkLst>
        </pc:picChg>
        <pc:picChg chg="add del mod">
          <ac:chgData name="Reddy, Vikranth" userId="S::vikranth.reddy@okstate.edu::a3d8c0c3-8630-440a-9be9-3427c634ffa2" providerId="AD" clId="Web-{219488F0-B184-4850-80CD-9ADCCC269262}" dt="2023-12-06T03:24:47.689" v="54"/>
          <ac:picMkLst>
            <pc:docMk/>
            <pc:sldMk cId="3919868118" sldId="260"/>
            <ac:picMk id="15" creationId="{C47C4611-955D-7CB8-BE38-DD34EB4B642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9.svg"/><Relationship Id="rId3" Type="http://schemas.openxmlformats.org/officeDocument/2006/relationships/slide" Target="../slides/slide4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slide" Target="../slides/slide5.xml"/><Relationship Id="rId11" Type="http://schemas.openxmlformats.org/officeDocument/2006/relationships/image" Target="../media/image17.svg"/><Relationship Id="rId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slide" Target="../slides/slide8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31.svg"/><Relationship Id="rId7" Type="http://schemas.openxmlformats.org/officeDocument/2006/relationships/slide" Target="../slides/slide12.xml"/><Relationship Id="rId12" Type="http://schemas.openxmlformats.org/officeDocument/2006/relationships/slide" Target="../slides/slide13.xml"/><Relationship Id="rId2" Type="http://schemas.openxmlformats.org/officeDocument/2006/relationships/image" Target="../media/image30.png"/><Relationship Id="rId16" Type="http://schemas.openxmlformats.org/officeDocument/2006/relationships/image" Target="../media/image41.svg"/><Relationship Id="rId1" Type="http://schemas.openxmlformats.org/officeDocument/2006/relationships/slide" Target="../slides/slide9.xml"/><Relationship Id="rId6" Type="http://schemas.openxmlformats.org/officeDocument/2006/relationships/image" Target="../media/image33.svg"/><Relationship Id="rId11" Type="http://schemas.openxmlformats.org/officeDocument/2006/relationships/image" Target="../media/image37.sv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slide" Target="../slides/slide11.xml"/><Relationship Id="rId9" Type="http://schemas.openxmlformats.org/officeDocument/2006/relationships/image" Target="../media/image35.svg"/><Relationship Id="rId1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5C017-6855-41B5-8AEB-0DF80EBB104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0A05E14-6706-4F94-A9CF-CC18BB6FEDA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Relationship of Restaurant dining with incidence of food-borne diseases</a:t>
          </a:r>
          <a:endParaRPr lang="en-US"/>
        </a:p>
      </dgm:t>
    </dgm:pt>
    <dgm:pt modelId="{A44681FD-F5F2-4F49-B56C-69FCD305E716}" type="parTrans" cxnId="{89F7786E-7481-4A7E-B9CF-656AF7B320AB}">
      <dgm:prSet/>
      <dgm:spPr/>
      <dgm:t>
        <a:bodyPr/>
        <a:lstStyle/>
        <a:p>
          <a:endParaRPr lang="en-US"/>
        </a:p>
      </dgm:t>
    </dgm:pt>
    <dgm:pt modelId="{6CE394F5-464D-43A8-9317-C0179AD6951D}" type="sibTrans" cxnId="{89F7786E-7481-4A7E-B9CF-656AF7B320AB}">
      <dgm:prSet/>
      <dgm:spPr/>
      <dgm:t>
        <a:bodyPr/>
        <a:lstStyle/>
        <a:p>
          <a:endParaRPr lang="en-US"/>
        </a:p>
      </dgm:t>
    </dgm:pt>
    <dgm:pt modelId="{A6E40C4C-C25E-4EDF-964E-44A201D7F50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Effects of Inspections on Food safety of Restaurants</a:t>
          </a:r>
          <a:endParaRPr lang="en-US"/>
        </a:p>
      </dgm:t>
    </dgm:pt>
    <dgm:pt modelId="{76E385D7-ACE9-4301-A610-40FCADDA8326}" type="parTrans" cxnId="{6642E6B2-41FC-46F6-B8D3-C0E63D64809D}">
      <dgm:prSet/>
      <dgm:spPr/>
      <dgm:t>
        <a:bodyPr/>
        <a:lstStyle/>
        <a:p>
          <a:endParaRPr lang="en-US"/>
        </a:p>
      </dgm:t>
    </dgm:pt>
    <dgm:pt modelId="{B0BE655F-629C-44B6-AE97-46BC31E5C0DB}" type="sibTrans" cxnId="{6642E6B2-41FC-46F6-B8D3-C0E63D64809D}">
      <dgm:prSet/>
      <dgm:spPr/>
      <dgm:t>
        <a:bodyPr/>
        <a:lstStyle/>
        <a:p>
          <a:endParaRPr lang="en-US"/>
        </a:p>
      </dgm:t>
    </dgm:pt>
    <dgm:pt modelId="{9E47F869-87CD-482E-869D-4F5D8C0ED913}" type="pres">
      <dgm:prSet presAssocID="{DC95C017-6855-41B5-8AEB-0DF80EBB1049}" presName="root" presStyleCnt="0">
        <dgm:presLayoutVars>
          <dgm:dir/>
          <dgm:resizeHandles val="exact"/>
        </dgm:presLayoutVars>
      </dgm:prSet>
      <dgm:spPr/>
    </dgm:pt>
    <dgm:pt modelId="{4875E55B-FC3D-402C-86E9-3F073175BE7E}" type="pres">
      <dgm:prSet presAssocID="{50A05E14-6706-4F94-A9CF-CC18BB6FEDA3}" presName="compNode" presStyleCnt="0"/>
      <dgm:spPr/>
    </dgm:pt>
    <dgm:pt modelId="{21D1BD7D-F5B6-4348-9D03-896C8BF565D7}" type="pres">
      <dgm:prSet presAssocID="{50A05E14-6706-4F94-A9CF-CC18BB6FEDA3}" presName="bgRect" presStyleLbl="bgShp" presStyleIdx="0" presStyleCnt="2"/>
      <dgm:spPr/>
    </dgm:pt>
    <dgm:pt modelId="{074F8852-DA71-45BA-8A16-531105F7F17E}" type="pres">
      <dgm:prSet presAssocID="{50A05E14-6706-4F94-A9CF-CC18BB6FEDA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8404E976-06E8-47EF-888C-9C0744CAA4E2}" type="pres">
      <dgm:prSet presAssocID="{50A05E14-6706-4F94-A9CF-CC18BB6FEDA3}" presName="spaceRect" presStyleCnt="0"/>
      <dgm:spPr/>
    </dgm:pt>
    <dgm:pt modelId="{923F043F-9E14-414C-9D91-023A3A923226}" type="pres">
      <dgm:prSet presAssocID="{50A05E14-6706-4F94-A9CF-CC18BB6FEDA3}" presName="parTx" presStyleLbl="revTx" presStyleIdx="0" presStyleCnt="2">
        <dgm:presLayoutVars>
          <dgm:chMax val="0"/>
          <dgm:chPref val="0"/>
        </dgm:presLayoutVars>
      </dgm:prSet>
      <dgm:spPr/>
    </dgm:pt>
    <dgm:pt modelId="{5FD4D0C7-2654-44F6-B592-0E39E15E0BD9}" type="pres">
      <dgm:prSet presAssocID="{6CE394F5-464D-43A8-9317-C0179AD6951D}" presName="sibTrans" presStyleCnt="0"/>
      <dgm:spPr/>
    </dgm:pt>
    <dgm:pt modelId="{0263B736-D1B6-461A-B41C-F0DB3755F3A3}" type="pres">
      <dgm:prSet presAssocID="{A6E40C4C-C25E-4EDF-964E-44A201D7F50C}" presName="compNode" presStyleCnt="0"/>
      <dgm:spPr/>
    </dgm:pt>
    <dgm:pt modelId="{C3859E3A-3979-4D1D-A864-813DAE0ACC92}" type="pres">
      <dgm:prSet presAssocID="{A6E40C4C-C25E-4EDF-964E-44A201D7F50C}" presName="bgRect" presStyleLbl="bgShp" presStyleIdx="1" presStyleCnt="2"/>
      <dgm:spPr/>
    </dgm:pt>
    <dgm:pt modelId="{E6970129-7765-4FE7-8E89-9ABE297D0B32}" type="pres">
      <dgm:prSet presAssocID="{A6E40C4C-C25E-4EDF-964E-44A201D7F5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9A04BA52-9D8D-4913-8D3E-E427C66D479F}" type="pres">
      <dgm:prSet presAssocID="{A6E40C4C-C25E-4EDF-964E-44A201D7F50C}" presName="spaceRect" presStyleCnt="0"/>
      <dgm:spPr/>
    </dgm:pt>
    <dgm:pt modelId="{FF1C3663-D8B8-4ED5-8F3E-B8062D17FF9F}" type="pres">
      <dgm:prSet presAssocID="{A6E40C4C-C25E-4EDF-964E-44A201D7F50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3472131-4599-4CD9-9835-CCD070A518FE}" type="presOf" srcId="{DC95C017-6855-41B5-8AEB-0DF80EBB1049}" destId="{9E47F869-87CD-482E-869D-4F5D8C0ED913}" srcOrd="0" destOrd="0" presId="urn:microsoft.com/office/officeart/2018/2/layout/IconVerticalSolidList"/>
    <dgm:cxn modelId="{89F7786E-7481-4A7E-B9CF-656AF7B320AB}" srcId="{DC95C017-6855-41B5-8AEB-0DF80EBB1049}" destId="{50A05E14-6706-4F94-A9CF-CC18BB6FEDA3}" srcOrd="0" destOrd="0" parTransId="{A44681FD-F5F2-4F49-B56C-69FCD305E716}" sibTransId="{6CE394F5-464D-43A8-9317-C0179AD6951D}"/>
    <dgm:cxn modelId="{96AF3756-C9A0-4125-AAF9-4C9BB7FE4931}" type="presOf" srcId="{50A05E14-6706-4F94-A9CF-CC18BB6FEDA3}" destId="{923F043F-9E14-414C-9D91-023A3A923226}" srcOrd="0" destOrd="0" presId="urn:microsoft.com/office/officeart/2018/2/layout/IconVerticalSolidList"/>
    <dgm:cxn modelId="{6642E6B2-41FC-46F6-B8D3-C0E63D64809D}" srcId="{DC95C017-6855-41B5-8AEB-0DF80EBB1049}" destId="{A6E40C4C-C25E-4EDF-964E-44A201D7F50C}" srcOrd="1" destOrd="0" parTransId="{76E385D7-ACE9-4301-A610-40FCADDA8326}" sibTransId="{B0BE655F-629C-44B6-AE97-46BC31E5C0DB}"/>
    <dgm:cxn modelId="{573C47C4-7539-45C4-9C9D-089BDC8908ED}" type="presOf" srcId="{A6E40C4C-C25E-4EDF-964E-44A201D7F50C}" destId="{FF1C3663-D8B8-4ED5-8F3E-B8062D17FF9F}" srcOrd="0" destOrd="0" presId="urn:microsoft.com/office/officeart/2018/2/layout/IconVerticalSolidList"/>
    <dgm:cxn modelId="{25131AB9-5BFE-4876-A711-AC65E24C2DF4}" type="presParOf" srcId="{9E47F869-87CD-482E-869D-4F5D8C0ED913}" destId="{4875E55B-FC3D-402C-86E9-3F073175BE7E}" srcOrd="0" destOrd="0" presId="urn:microsoft.com/office/officeart/2018/2/layout/IconVerticalSolidList"/>
    <dgm:cxn modelId="{87ED3FEA-CE14-4157-BA8E-78B76EAB4D12}" type="presParOf" srcId="{4875E55B-FC3D-402C-86E9-3F073175BE7E}" destId="{21D1BD7D-F5B6-4348-9D03-896C8BF565D7}" srcOrd="0" destOrd="0" presId="urn:microsoft.com/office/officeart/2018/2/layout/IconVerticalSolidList"/>
    <dgm:cxn modelId="{0F7EFC69-77F9-4C75-9711-6A7DBEA564E1}" type="presParOf" srcId="{4875E55B-FC3D-402C-86E9-3F073175BE7E}" destId="{074F8852-DA71-45BA-8A16-531105F7F17E}" srcOrd="1" destOrd="0" presId="urn:microsoft.com/office/officeart/2018/2/layout/IconVerticalSolidList"/>
    <dgm:cxn modelId="{D37E73CD-726D-4D49-927F-D60552E5540F}" type="presParOf" srcId="{4875E55B-FC3D-402C-86E9-3F073175BE7E}" destId="{8404E976-06E8-47EF-888C-9C0744CAA4E2}" srcOrd="2" destOrd="0" presId="urn:microsoft.com/office/officeart/2018/2/layout/IconVerticalSolidList"/>
    <dgm:cxn modelId="{BCA0CC24-1FAF-4CE0-9AF8-710DDC6DAFC1}" type="presParOf" srcId="{4875E55B-FC3D-402C-86E9-3F073175BE7E}" destId="{923F043F-9E14-414C-9D91-023A3A923226}" srcOrd="3" destOrd="0" presId="urn:microsoft.com/office/officeart/2018/2/layout/IconVerticalSolidList"/>
    <dgm:cxn modelId="{E249EFD2-0BCC-4CE9-8D5F-5C8189E4E3F5}" type="presParOf" srcId="{9E47F869-87CD-482E-869D-4F5D8C0ED913}" destId="{5FD4D0C7-2654-44F6-B592-0E39E15E0BD9}" srcOrd="1" destOrd="0" presId="urn:microsoft.com/office/officeart/2018/2/layout/IconVerticalSolidList"/>
    <dgm:cxn modelId="{43A75A40-197C-4164-8BC1-8A32583D7A77}" type="presParOf" srcId="{9E47F869-87CD-482E-869D-4F5D8C0ED913}" destId="{0263B736-D1B6-461A-B41C-F0DB3755F3A3}" srcOrd="2" destOrd="0" presId="urn:microsoft.com/office/officeart/2018/2/layout/IconVerticalSolidList"/>
    <dgm:cxn modelId="{3F42E3B9-C861-4768-914C-BB6E5BDF59F7}" type="presParOf" srcId="{0263B736-D1B6-461A-B41C-F0DB3755F3A3}" destId="{C3859E3A-3979-4D1D-A864-813DAE0ACC92}" srcOrd="0" destOrd="0" presId="urn:microsoft.com/office/officeart/2018/2/layout/IconVerticalSolidList"/>
    <dgm:cxn modelId="{A4697063-C115-40CB-8C3F-C14AAC096C55}" type="presParOf" srcId="{0263B736-D1B6-461A-B41C-F0DB3755F3A3}" destId="{E6970129-7765-4FE7-8E89-9ABE297D0B32}" srcOrd="1" destOrd="0" presId="urn:microsoft.com/office/officeart/2018/2/layout/IconVerticalSolidList"/>
    <dgm:cxn modelId="{96FA41FF-3989-499A-A9D6-7B4A0816A8FB}" type="presParOf" srcId="{0263B736-D1B6-461A-B41C-F0DB3755F3A3}" destId="{9A04BA52-9D8D-4913-8D3E-E427C66D479F}" srcOrd="2" destOrd="0" presId="urn:microsoft.com/office/officeart/2018/2/layout/IconVerticalSolidList"/>
    <dgm:cxn modelId="{BC1DC7AE-ED88-4E96-906F-FC0AAD25053A}" type="presParOf" srcId="{0263B736-D1B6-461A-B41C-F0DB3755F3A3}" destId="{FF1C3663-D8B8-4ED5-8F3E-B8062D17FF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391C16-B955-4EAC-B58B-FBFD863B4560}" type="doc">
      <dgm:prSet loTypeId="urn:microsoft.com/office/officeart/2018/5/layout/IconCircleLabelList" loCatId="icon" qsTypeId="urn:microsoft.com/office/officeart/2005/8/quickstyle/simple5" qsCatId="simple" csTypeId="urn:microsoft.com/office/officeart/2018/5/colors/Iconchunking_neutralicon_colorful1" csCatId="colorful" phldr="1"/>
      <dgm:spPr/>
    </dgm:pt>
    <dgm:pt modelId="{845C5914-30C4-4C5C-B11B-9A529B3B551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Objective</a:t>
          </a:r>
          <a:endParaRPr lang="en-US" b="1"/>
        </a:p>
      </dgm:t>
    </dgm:pt>
    <dgm:pt modelId="{F140F35D-78DD-4236-8B1E-E0119FBDF6AF}" type="parTrans" cxnId="{96BBE183-971F-44D2-8AC7-B52850730FE3}">
      <dgm:prSet/>
      <dgm:spPr/>
      <dgm:t>
        <a:bodyPr/>
        <a:lstStyle/>
        <a:p>
          <a:endParaRPr lang="en-US"/>
        </a:p>
      </dgm:t>
    </dgm:pt>
    <dgm:pt modelId="{F8C13AFC-4E03-4310-B7CB-FB0B56CFFE1D}" type="sibTrans" cxnId="{96BBE183-971F-44D2-8AC7-B52850730FE3}">
      <dgm:prSet/>
      <dgm:spPr/>
      <dgm:t>
        <a:bodyPr/>
        <a:lstStyle/>
        <a:p>
          <a:endParaRPr lang="en-US"/>
        </a:p>
      </dgm:t>
    </dgm:pt>
    <dgm:pt modelId="{92BEE4D2-34B7-426D-9D34-57446AC9F9C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Data</a:t>
          </a:r>
          <a:endParaRPr lang="en-US" b="1"/>
        </a:p>
      </dgm:t>
    </dgm:pt>
    <dgm:pt modelId="{6232EBA4-BC73-4B9B-B99B-0682E08545E2}" type="parTrans" cxnId="{8AC7B299-81A1-411D-BE5A-8D0E07100713}">
      <dgm:prSet/>
      <dgm:spPr/>
      <dgm:t>
        <a:bodyPr/>
        <a:lstStyle/>
        <a:p>
          <a:endParaRPr lang="en-US"/>
        </a:p>
      </dgm:t>
    </dgm:pt>
    <dgm:pt modelId="{6678F70B-7832-4EE4-BA51-EB3C7C09F4DC}" type="sibTrans" cxnId="{8AC7B299-81A1-411D-BE5A-8D0E07100713}">
      <dgm:prSet/>
      <dgm:spPr/>
      <dgm:t>
        <a:bodyPr/>
        <a:lstStyle/>
        <a:p>
          <a:endParaRPr lang="en-US"/>
        </a:p>
      </dgm:t>
    </dgm:pt>
    <dgm:pt modelId="{564EDC79-0884-4FC8-B4B1-01A4568EB67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EDA</a:t>
          </a:r>
        </a:p>
      </dgm:t>
    </dgm:pt>
    <dgm:pt modelId="{A8476DBE-2212-49C6-9FE7-119BD2D73595}" type="parTrans" cxnId="{1AF53C46-8E57-49D1-A60D-150546255094}">
      <dgm:prSet/>
      <dgm:spPr/>
      <dgm:t>
        <a:bodyPr/>
        <a:lstStyle/>
        <a:p>
          <a:endParaRPr lang="en-US"/>
        </a:p>
      </dgm:t>
    </dgm:pt>
    <dgm:pt modelId="{F074D4D7-026B-47B7-8B1F-24668253347C}" type="sibTrans" cxnId="{1AF53C46-8E57-49D1-A60D-150546255094}">
      <dgm:prSet/>
      <dgm:spPr/>
      <dgm:t>
        <a:bodyPr/>
        <a:lstStyle/>
        <a:p>
          <a:endParaRPr lang="en-US"/>
        </a:p>
      </dgm:t>
    </dgm:pt>
    <dgm:pt modelId="{6F2F9142-FBD0-4B18-B52C-7AD79F1CAE8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Modelling</a:t>
          </a:r>
        </a:p>
      </dgm:t>
    </dgm:pt>
    <dgm:pt modelId="{35ED498F-7FC8-4E45-8941-0FA9A795CAAE}" type="parTrans" cxnId="{6EB9CB07-14AC-4A00-94A9-8E9F9201AA8C}">
      <dgm:prSet/>
      <dgm:spPr/>
      <dgm:t>
        <a:bodyPr/>
        <a:lstStyle/>
        <a:p>
          <a:endParaRPr lang="en-US"/>
        </a:p>
      </dgm:t>
    </dgm:pt>
    <dgm:pt modelId="{714F2F7F-3F95-43A7-86A0-0504C61B6F4D}" type="sibTrans" cxnId="{6EB9CB07-14AC-4A00-94A9-8E9F9201AA8C}">
      <dgm:prSet/>
      <dgm:spPr/>
      <dgm:t>
        <a:bodyPr/>
        <a:lstStyle/>
        <a:p>
          <a:endParaRPr lang="en-US"/>
        </a:p>
      </dgm:t>
    </dgm:pt>
    <dgm:pt modelId="{1BC2D8E7-301A-499F-B944-4F12E5EF862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Conclusions</a:t>
          </a:r>
        </a:p>
      </dgm:t>
    </dgm:pt>
    <dgm:pt modelId="{104BD2BC-BEEF-462E-8854-575760940942}" type="parTrans" cxnId="{5EAA25AC-C119-44B6-9BF4-B09D0267C01A}">
      <dgm:prSet/>
      <dgm:spPr/>
      <dgm:t>
        <a:bodyPr/>
        <a:lstStyle/>
        <a:p>
          <a:endParaRPr lang="en-US"/>
        </a:p>
      </dgm:t>
    </dgm:pt>
    <dgm:pt modelId="{2D2F3814-8F63-41F4-A1E3-E7015D015A85}" type="sibTrans" cxnId="{5EAA25AC-C119-44B6-9BF4-B09D0267C01A}">
      <dgm:prSet/>
      <dgm:spPr/>
      <dgm:t>
        <a:bodyPr/>
        <a:lstStyle/>
        <a:p>
          <a:endParaRPr lang="en-US"/>
        </a:p>
      </dgm:t>
    </dgm:pt>
    <dgm:pt modelId="{BC0300B1-A69A-410F-AE69-ABA82D09B594}" type="pres">
      <dgm:prSet presAssocID="{91391C16-B955-4EAC-B58B-FBFD863B4560}" presName="root" presStyleCnt="0">
        <dgm:presLayoutVars>
          <dgm:dir/>
          <dgm:resizeHandles val="exact"/>
        </dgm:presLayoutVars>
      </dgm:prSet>
      <dgm:spPr/>
    </dgm:pt>
    <dgm:pt modelId="{ACCC9AE0-AC74-4965-A92B-08E6BBC11F9A}" type="pres">
      <dgm:prSet presAssocID="{845C5914-30C4-4C5C-B11B-9A529B3B5516}" presName="compNode" presStyleCnt="0"/>
      <dgm:spPr/>
    </dgm:pt>
    <dgm:pt modelId="{4416514D-C2DF-4FF0-BA2A-B5428F71025A}" type="pres">
      <dgm:prSet presAssocID="{845C5914-30C4-4C5C-B11B-9A529B3B5516}" presName="iconBgRect" presStyleLbl="bgShp" presStyleIdx="0" presStyleCnt="5"/>
      <dgm:spPr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</dgm:spPr>
    </dgm:pt>
    <dgm:pt modelId="{F625EFF1-D405-48ED-B7CC-C5BF9AA1A72E}" type="pres">
      <dgm:prSet presAssocID="{845C5914-30C4-4C5C-B11B-9A529B3B551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with solid fill">
            <a:hlinkClick xmlns:r="http://schemas.openxmlformats.org/officeDocument/2006/relationships" r:id="rId3" action="ppaction://hlinksldjump"/>
          </dgm14:cNvPr>
        </a:ext>
      </dgm:extLst>
    </dgm:pt>
    <dgm:pt modelId="{8E2D4DB4-4A3C-4B10-98C9-D66C967F9700}" type="pres">
      <dgm:prSet presAssocID="{845C5914-30C4-4C5C-B11B-9A529B3B5516}" presName="spaceRect" presStyleCnt="0"/>
      <dgm:spPr/>
    </dgm:pt>
    <dgm:pt modelId="{56E27BAF-1BD9-46F1-9B90-72231C383A3F}" type="pres">
      <dgm:prSet presAssocID="{845C5914-30C4-4C5C-B11B-9A529B3B5516}" presName="textRect" presStyleLbl="revTx" presStyleIdx="0" presStyleCnt="5">
        <dgm:presLayoutVars>
          <dgm:chMax val="1"/>
          <dgm:chPref val="1"/>
        </dgm:presLayoutVars>
      </dgm:prSet>
      <dgm:spPr/>
    </dgm:pt>
    <dgm:pt modelId="{7E1EDB76-F01F-489A-AF2C-BED00465B539}" type="pres">
      <dgm:prSet presAssocID="{F8C13AFC-4E03-4310-B7CB-FB0B56CFFE1D}" presName="sibTrans" presStyleCnt="0"/>
      <dgm:spPr/>
    </dgm:pt>
    <dgm:pt modelId="{CCE3508D-A39C-456B-A211-A440D52EE0CC}" type="pres">
      <dgm:prSet presAssocID="{92BEE4D2-34B7-426D-9D34-57446AC9F9C4}" presName="compNode" presStyleCnt="0"/>
      <dgm:spPr/>
    </dgm:pt>
    <dgm:pt modelId="{999EADBB-D835-49F0-AAAC-130731ACE8EA}" type="pres">
      <dgm:prSet presAssocID="{92BEE4D2-34B7-426D-9D34-57446AC9F9C4}" presName="iconBgRect" presStyleLbl="bgShp" presStyleIdx="1" presStyleCnt="5"/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</dgm:spPr>
    </dgm:pt>
    <dgm:pt modelId="{08E49727-DFA0-495E-9FD2-29A17A000D74}" type="pres">
      <dgm:prSet presAssocID="{92BEE4D2-34B7-426D-9D34-57446AC9F9C4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>
            <a:hlinkClick xmlns:r="http://schemas.openxmlformats.org/officeDocument/2006/relationships" r:id="rId6" action="ppaction://hlinksldjump"/>
          </dgm14:cNvPr>
        </a:ext>
      </dgm:extLst>
    </dgm:pt>
    <dgm:pt modelId="{E7C21EAD-FB62-4B37-A5F6-615003420754}" type="pres">
      <dgm:prSet presAssocID="{92BEE4D2-34B7-426D-9D34-57446AC9F9C4}" presName="spaceRect" presStyleCnt="0"/>
      <dgm:spPr/>
    </dgm:pt>
    <dgm:pt modelId="{F4E5050E-BA70-4911-A61B-19CE4C833D7D}" type="pres">
      <dgm:prSet presAssocID="{92BEE4D2-34B7-426D-9D34-57446AC9F9C4}" presName="textRect" presStyleLbl="revTx" presStyleIdx="1" presStyleCnt="5">
        <dgm:presLayoutVars>
          <dgm:chMax val="1"/>
          <dgm:chPref val="1"/>
        </dgm:presLayoutVars>
      </dgm:prSet>
      <dgm:spPr/>
    </dgm:pt>
    <dgm:pt modelId="{8F294FF2-BB17-4FD6-8E1B-7BA600594F64}" type="pres">
      <dgm:prSet presAssocID="{6678F70B-7832-4EE4-BA51-EB3C7C09F4DC}" presName="sibTrans" presStyleCnt="0"/>
      <dgm:spPr/>
    </dgm:pt>
    <dgm:pt modelId="{78B6712F-7256-43D6-A7E4-797CFFDE11CD}" type="pres">
      <dgm:prSet presAssocID="{564EDC79-0884-4FC8-B4B1-01A4568EB67E}" presName="compNode" presStyleCnt="0"/>
      <dgm:spPr/>
    </dgm:pt>
    <dgm:pt modelId="{73762449-EB62-4369-894A-18EB8FC69621}" type="pres">
      <dgm:prSet presAssocID="{564EDC79-0884-4FC8-B4B1-01A4568EB67E}" presName="iconBgRect" presStyleLbl="bgShp" presStyleIdx="2" presStyleCnt="5"/>
      <dgm:spPr>
        <a:gradFill flip="none" rotWithShape="0">
          <a:gsLst>
            <a:gs pos="0">
              <a:schemeClr val="tx2">
                <a:lumMod val="75000"/>
                <a:lumOff val="25000"/>
                <a:shade val="30000"/>
                <a:satMod val="115000"/>
              </a:schemeClr>
            </a:gs>
            <a:gs pos="50000">
              <a:schemeClr val="tx2">
                <a:lumMod val="75000"/>
                <a:lumOff val="25000"/>
                <a:shade val="67500"/>
                <a:satMod val="115000"/>
              </a:schemeClr>
            </a:gs>
            <a:gs pos="100000">
              <a:schemeClr val="tx2">
                <a:lumMod val="75000"/>
                <a:lumOff val="25000"/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</dgm:spPr>
    </dgm:pt>
    <dgm:pt modelId="{B4346FA5-9273-4356-B01A-C0E7F0CA03B5}" type="pres">
      <dgm:prSet presAssocID="{564EDC79-0884-4FC8-B4B1-01A4568EB67E}" presName="iconRect" presStyleLbl="node1" presStyleIdx="2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oculars with solid fill">
            <a:hlinkClick xmlns:r="http://schemas.openxmlformats.org/officeDocument/2006/relationships" r:id="rId9" action="ppaction://hlinksldjump"/>
          </dgm14:cNvPr>
        </a:ext>
      </dgm:extLst>
    </dgm:pt>
    <dgm:pt modelId="{DA6059A3-15C4-41BA-83D0-71B17350D7B3}" type="pres">
      <dgm:prSet presAssocID="{564EDC79-0884-4FC8-B4B1-01A4568EB67E}" presName="spaceRect" presStyleCnt="0"/>
      <dgm:spPr/>
    </dgm:pt>
    <dgm:pt modelId="{1AAD708E-FE87-45A2-AADE-539E3F045C31}" type="pres">
      <dgm:prSet presAssocID="{564EDC79-0884-4FC8-B4B1-01A4568EB67E}" presName="textRect" presStyleLbl="revTx" presStyleIdx="2" presStyleCnt="5">
        <dgm:presLayoutVars>
          <dgm:chMax val="1"/>
          <dgm:chPref val="1"/>
        </dgm:presLayoutVars>
      </dgm:prSet>
      <dgm:spPr/>
    </dgm:pt>
    <dgm:pt modelId="{E60DB3F9-9202-4C7E-879F-18AEB2D0BFA2}" type="pres">
      <dgm:prSet presAssocID="{F074D4D7-026B-47B7-8B1F-24668253347C}" presName="sibTrans" presStyleCnt="0"/>
      <dgm:spPr/>
    </dgm:pt>
    <dgm:pt modelId="{9B64014A-5BED-447C-93FD-E79BB94104BA}" type="pres">
      <dgm:prSet presAssocID="{6F2F9142-FBD0-4B18-B52C-7AD79F1CAE86}" presName="compNode" presStyleCnt="0"/>
      <dgm:spPr/>
    </dgm:pt>
    <dgm:pt modelId="{E68121C7-E216-4CDE-8617-3A6BF5DFEEB0}" type="pres">
      <dgm:prSet presAssocID="{6F2F9142-FBD0-4B18-B52C-7AD79F1CAE86}" presName="iconBgRect" presStyleLbl="bgShp" presStyleIdx="3" presStyleCnt="5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</dgm:spPr>
    </dgm:pt>
    <dgm:pt modelId="{46B826BA-FAAE-4572-9DA6-CADBD777BC37}" type="pres">
      <dgm:prSet presAssocID="{6F2F9142-FBD0-4B18-B52C-7AD79F1CAE86}" presName="iconRect" presStyleLbl="node1" presStyleIdx="3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AB7A2DFC-5378-4ED3-A458-5B1E26357AFF}" type="pres">
      <dgm:prSet presAssocID="{6F2F9142-FBD0-4B18-B52C-7AD79F1CAE86}" presName="spaceRect" presStyleCnt="0"/>
      <dgm:spPr/>
    </dgm:pt>
    <dgm:pt modelId="{17CF07E4-9C79-4966-9B96-1A714FB40525}" type="pres">
      <dgm:prSet presAssocID="{6F2F9142-FBD0-4B18-B52C-7AD79F1CAE86}" presName="textRect" presStyleLbl="revTx" presStyleIdx="3" presStyleCnt="5">
        <dgm:presLayoutVars>
          <dgm:chMax val="1"/>
          <dgm:chPref val="1"/>
        </dgm:presLayoutVars>
      </dgm:prSet>
      <dgm:spPr/>
    </dgm:pt>
    <dgm:pt modelId="{71100575-F840-4BC0-94E2-1A6BEE2C9B1D}" type="pres">
      <dgm:prSet presAssocID="{714F2F7F-3F95-43A7-86A0-0504C61B6F4D}" presName="sibTrans" presStyleCnt="0"/>
      <dgm:spPr/>
    </dgm:pt>
    <dgm:pt modelId="{2B053E89-9DBF-4820-98D1-037E7EF8C88C}" type="pres">
      <dgm:prSet presAssocID="{1BC2D8E7-301A-499F-B944-4F12E5EF862E}" presName="compNode" presStyleCnt="0"/>
      <dgm:spPr/>
    </dgm:pt>
    <dgm:pt modelId="{F286432F-3837-4B59-816F-4EA623973738}" type="pres">
      <dgm:prSet presAssocID="{1BC2D8E7-301A-499F-B944-4F12E5EF862E}" presName="iconBgRect" presStyleLbl="bgShp" presStyleIdx="4" presStyleCnt="5"/>
      <dgm:spPr>
        <a:gradFill flip="none" rotWithShape="0">
          <a:gsLst>
            <a:gs pos="0">
              <a:schemeClr val="accent6">
                <a:lumMod val="75000"/>
                <a:shade val="30000"/>
                <a:satMod val="115000"/>
              </a:schemeClr>
            </a:gs>
            <a:gs pos="50000">
              <a:schemeClr val="accent6">
                <a:lumMod val="75000"/>
                <a:shade val="67500"/>
                <a:satMod val="115000"/>
              </a:schemeClr>
            </a:gs>
            <a:gs pos="100000">
              <a:schemeClr val="accent6">
                <a:lumMod val="75000"/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</dgm:spPr>
    </dgm:pt>
    <dgm:pt modelId="{2D565E46-23E3-4B5A-AC50-423B7A4D999A}" type="pres">
      <dgm:prSet presAssocID="{1BC2D8E7-301A-499F-B944-4F12E5EF862E}" presName="iconRect" presStyleLbl="node1" presStyleIdx="4" presStyleCnt="5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E1879970-6E4D-4278-8BF5-9E76C8EFF723}" type="pres">
      <dgm:prSet presAssocID="{1BC2D8E7-301A-499F-B944-4F12E5EF862E}" presName="spaceRect" presStyleCnt="0"/>
      <dgm:spPr/>
    </dgm:pt>
    <dgm:pt modelId="{4124AE31-9B80-486F-94CA-56BB6990A33F}" type="pres">
      <dgm:prSet presAssocID="{1BC2D8E7-301A-499F-B944-4F12E5EF862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EB9CB07-14AC-4A00-94A9-8E9F9201AA8C}" srcId="{91391C16-B955-4EAC-B58B-FBFD863B4560}" destId="{6F2F9142-FBD0-4B18-B52C-7AD79F1CAE86}" srcOrd="3" destOrd="0" parTransId="{35ED498F-7FC8-4E45-8941-0FA9A795CAAE}" sibTransId="{714F2F7F-3F95-43A7-86A0-0504C61B6F4D}"/>
    <dgm:cxn modelId="{251E3218-3C21-465E-BDBF-0D61C9B3C497}" type="presOf" srcId="{92BEE4D2-34B7-426D-9D34-57446AC9F9C4}" destId="{F4E5050E-BA70-4911-A61B-19CE4C833D7D}" srcOrd="0" destOrd="0" presId="urn:microsoft.com/office/officeart/2018/5/layout/IconCircleLabelList"/>
    <dgm:cxn modelId="{ECA7752A-E429-48F1-ACA7-6A98B5FD00FE}" type="presOf" srcId="{564EDC79-0884-4FC8-B4B1-01A4568EB67E}" destId="{1AAD708E-FE87-45A2-AADE-539E3F045C31}" srcOrd="0" destOrd="0" presId="urn:microsoft.com/office/officeart/2018/5/layout/IconCircleLabelList"/>
    <dgm:cxn modelId="{1AF53C46-8E57-49D1-A60D-150546255094}" srcId="{91391C16-B955-4EAC-B58B-FBFD863B4560}" destId="{564EDC79-0884-4FC8-B4B1-01A4568EB67E}" srcOrd="2" destOrd="0" parTransId="{A8476DBE-2212-49C6-9FE7-119BD2D73595}" sibTransId="{F074D4D7-026B-47B7-8B1F-24668253347C}"/>
    <dgm:cxn modelId="{88DDF958-EAC8-436B-BE1F-DD426F0B0392}" type="presOf" srcId="{845C5914-30C4-4C5C-B11B-9A529B3B5516}" destId="{56E27BAF-1BD9-46F1-9B90-72231C383A3F}" srcOrd="0" destOrd="0" presId="urn:microsoft.com/office/officeart/2018/5/layout/IconCircleLabelList"/>
    <dgm:cxn modelId="{96BBE183-971F-44D2-8AC7-B52850730FE3}" srcId="{91391C16-B955-4EAC-B58B-FBFD863B4560}" destId="{845C5914-30C4-4C5C-B11B-9A529B3B5516}" srcOrd="0" destOrd="0" parTransId="{F140F35D-78DD-4236-8B1E-E0119FBDF6AF}" sibTransId="{F8C13AFC-4E03-4310-B7CB-FB0B56CFFE1D}"/>
    <dgm:cxn modelId="{07960789-719E-4E5B-ACF3-86C4A41C6B1D}" type="presOf" srcId="{1BC2D8E7-301A-499F-B944-4F12E5EF862E}" destId="{4124AE31-9B80-486F-94CA-56BB6990A33F}" srcOrd="0" destOrd="0" presId="urn:microsoft.com/office/officeart/2018/5/layout/IconCircleLabelList"/>
    <dgm:cxn modelId="{779A7D8C-A0A4-4FCC-9FAF-0B37F58FF900}" type="presOf" srcId="{91391C16-B955-4EAC-B58B-FBFD863B4560}" destId="{BC0300B1-A69A-410F-AE69-ABA82D09B594}" srcOrd="0" destOrd="0" presId="urn:microsoft.com/office/officeart/2018/5/layout/IconCircleLabelList"/>
    <dgm:cxn modelId="{8AC7B299-81A1-411D-BE5A-8D0E07100713}" srcId="{91391C16-B955-4EAC-B58B-FBFD863B4560}" destId="{92BEE4D2-34B7-426D-9D34-57446AC9F9C4}" srcOrd="1" destOrd="0" parTransId="{6232EBA4-BC73-4B9B-B99B-0682E08545E2}" sibTransId="{6678F70B-7832-4EE4-BA51-EB3C7C09F4DC}"/>
    <dgm:cxn modelId="{5EAA25AC-C119-44B6-9BF4-B09D0267C01A}" srcId="{91391C16-B955-4EAC-B58B-FBFD863B4560}" destId="{1BC2D8E7-301A-499F-B944-4F12E5EF862E}" srcOrd="4" destOrd="0" parTransId="{104BD2BC-BEEF-462E-8854-575760940942}" sibTransId="{2D2F3814-8F63-41F4-A1E3-E7015D015A85}"/>
    <dgm:cxn modelId="{8D594EB0-6234-49D2-BA33-5E5116A135C5}" type="presOf" srcId="{6F2F9142-FBD0-4B18-B52C-7AD79F1CAE86}" destId="{17CF07E4-9C79-4966-9B96-1A714FB40525}" srcOrd="0" destOrd="0" presId="urn:microsoft.com/office/officeart/2018/5/layout/IconCircleLabelList"/>
    <dgm:cxn modelId="{2D9B773F-8E5D-42E2-8F19-605058B0B485}" type="presParOf" srcId="{BC0300B1-A69A-410F-AE69-ABA82D09B594}" destId="{ACCC9AE0-AC74-4965-A92B-08E6BBC11F9A}" srcOrd="0" destOrd="0" presId="urn:microsoft.com/office/officeart/2018/5/layout/IconCircleLabelList"/>
    <dgm:cxn modelId="{07526A44-ADBA-47A9-BC18-FC2C57DFC6A8}" type="presParOf" srcId="{ACCC9AE0-AC74-4965-A92B-08E6BBC11F9A}" destId="{4416514D-C2DF-4FF0-BA2A-B5428F71025A}" srcOrd="0" destOrd="0" presId="urn:microsoft.com/office/officeart/2018/5/layout/IconCircleLabelList"/>
    <dgm:cxn modelId="{0BE4EBC6-875B-4342-8506-A75180B86B81}" type="presParOf" srcId="{ACCC9AE0-AC74-4965-A92B-08E6BBC11F9A}" destId="{F625EFF1-D405-48ED-B7CC-C5BF9AA1A72E}" srcOrd="1" destOrd="0" presId="urn:microsoft.com/office/officeart/2018/5/layout/IconCircleLabelList"/>
    <dgm:cxn modelId="{67CF3A7F-FD99-4B9A-A48C-BF787C518E3E}" type="presParOf" srcId="{ACCC9AE0-AC74-4965-A92B-08E6BBC11F9A}" destId="{8E2D4DB4-4A3C-4B10-98C9-D66C967F9700}" srcOrd="2" destOrd="0" presId="urn:microsoft.com/office/officeart/2018/5/layout/IconCircleLabelList"/>
    <dgm:cxn modelId="{E1F2E81E-8E9B-4FCF-85BC-E623FCD4C370}" type="presParOf" srcId="{ACCC9AE0-AC74-4965-A92B-08E6BBC11F9A}" destId="{56E27BAF-1BD9-46F1-9B90-72231C383A3F}" srcOrd="3" destOrd="0" presId="urn:microsoft.com/office/officeart/2018/5/layout/IconCircleLabelList"/>
    <dgm:cxn modelId="{ECF30F79-91CF-4367-A058-51CE094EEB7C}" type="presParOf" srcId="{BC0300B1-A69A-410F-AE69-ABA82D09B594}" destId="{7E1EDB76-F01F-489A-AF2C-BED00465B539}" srcOrd="1" destOrd="0" presId="urn:microsoft.com/office/officeart/2018/5/layout/IconCircleLabelList"/>
    <dgm:cxn modelId="{5FC4C4ED-33C2-4244-A503-C5D33AC0BED7}" type="presParOf" srcId="{BC0300B1-A69A-410F-AE69-ABA82D09B594}" destId="{CCE3508D-A39C-456B-A211-A440D52EE0CC}" srcOrd="2" destOrd="0" presId="urn:microsoft.com/office/officeart/2018/5/layout/IconCircleLabelList"/>
    <dgm:cxn modelId="{287814F2-1CB5-4BC6-9EAE-8BC5DB833175}" type="presParOf" srcId="{CCE3508D-A39C-456B-A211-A440D52EE0CC}" destId="{999EADBB-D835-49F0-AAAC-130731ACE8EA}" srcOrd="0" destOrd="0" presId="urn:microsoft.com/office/officeart/2018/5/layout/IconCircleLabelList"/>
    <dgm:cxn modelId="{5859EF28-32F4-432B-8D49-8646EC7A36D5}" type="presParOf" srcId="{CCE3508D-A39C-456B-A211-A440D52EE0CC}" destId="{08E49727-DFA0-495E-9FD2-29A17A000D74}" srcOrd="1" destOrd="0" presId="urn:microsoft.com/office/officeart/2018/5/layout/IconCircleLabelList"/>
    <dgm:cxn modelId="{03F4357A-8C04-456F-AE63-992B017AD6C1}" type="presParOf" srcId="{CCE3508D-A39C-456B-A211-A440D52EE0CC}" destId="{E7C21EAD-FB62-4B37-A5F6-615003420754}" srcOrd="2" destOrd="0" presId="urn:microsoft.com/office/officeart/2018/5/layout/IconCircleLabelList"/>
    <dgm:cxn modelId="{F602C5C1-B132-476C-BC36-61C4D3F11373}" type="presParOf" srcId="{CCE3508D-A39C-456B-A211-A440D52EE0CC}" destId="{F4E5050E-BA70-4911-A61B-19CE4C833D7D}" srcOrd="3" destOrd="0" presId="urn:microsoft.com/office/officeart/2018/5/layout/IconCircleLabelList"/>
    <dgm:cxn modelId="{1FFADEAB-B643-4E32-B69D-DE1923132B68}" type="presParOf" srcId="{BC0300B1-A69A-410F-AE69-ABA82D09B594}" destId="{8F294FF2-BB17-4FD6-8E1B-7BA600594F64}" srcOrd="3" destOrd="0" presId="urn:microsoft.com/office/officeart/2018/5/layout/IconCircleLabelList"/>
    <dgm:cxn modelId="{DA93A56E-9773-4F6C-887E-DF53CC137628}" type="presParOf" srcId="{BC0300B1-A69A-410F-AE69-ABA82D09B594}" destId="{78B6712F-7256-43D6-A7E4-797CFFDE11CD}" srcOrd="4" destOrd="0" presId="urn:microsoft.com/office/officeart/2018/5/layout/IconCircleLabelList"/>
    <dgm:cxn modelId="{D87CF31E-BE5F-43CC-B9EC-7A492B58D80E}" type="presParOf" srcId="{78B6712F-7256-43D6-A7E4-797CFFDE11CD}" destId="{73762449-EB62-4369-894A-18EB8FC69621}" srcOrd="0" destOrd="0" presId="urn:microsoft.com/office/officeart/2018/5/layout/IconCircleLabelList"/>
    <dgm:cxn modelId="{F135A29C-E70E-492A-A0D6-0BA9E78432BD}" type="presParOf" srcId="{78B6712F-7256-43D6-A7E4-797CFFDE11CD}" destId="{B4346FA5-9273-4356-B01A-C0E7F0CA03B5}" srcOrd="1" destOrd="0" presId="urn:microsoft.com/office/officeart/2018/5/layout/IconCircleLabelList"/>
    <dgm:cxn modelId="{058CC2A1-93CF-47E3-85A7-FA68F19F8398}" type="presParOf" srcId="{78B6712F-7256-43D6-A7E4-797CFFDE11CD}" destId="{DA6059A3-15C4-41BA-83D0-71B17350D7B3}" srcOrd="2" destOrd="0" presId="urn:microsoft.com/office/officeart/2018/5/layout/IconCircleLabelList"/>
    <dgm:cxn modelId="{7C5908DD-9EA0-4AD3-9271-9FA70DD5E4DE}" type="presParOf" srcId="{78B6712F-7256-43D6-A7E4-797CFFDE11CD}" destId="{1AAD708E-FE87-45A2-AADE-539E3F045C31}" srcOrd="3" destOrd="0" presId="urn:microsoft.com/office/officeart/2018/5/layout/IconCircleLabelList"/>
    <dgm:cxn modelId="{B58C77B9-724B-41EE-8AD3-072350A27536}" type="presParOf" srcId="{BC0300B1-A69A-410F-AE69-ABA82D09B594}" destId="{E60DB3F9-9202-4C7E-879F-18AEB2D0BFA2}" srcOrd="5" destOrd="0" presId="urn:microsoft.com/office/officeart/2018/5/layout/IconCircleLabelList"/>
    <dgm:cxn modelId="{3837DBF0-7041-44C3-A855-F98EC7781C13}" type="presParOf" srcId="{BC0300B1-A69A-410F-AE69-ABA82D09B594}" destId="{9B64014A-5BED-447C-93FD-E79BB94104BA}" srcOrd="6" destOrd="0" presId="urn:microsoft.com/office/officeart/2018/5/layout/IconCircleLabelList"/>
    <dgm:cxn modelId="{F905FFA3-2885-4EF2-9B7E-E2AD5F8DA46C}" type="presParOf" srcId="{9B64014A-5BED-447C-93FD-E79BB94104BA}" destId="{E68121C7-E216-4CDE-8617-3A6BF5DFEEB0}" srcOrd="0" destOrd="0" presId="urn:microsoft.com/office/officeart/2018/5/layout/IconCircleLabelList"/>
    <dgm:cxn modelId="{9E797640-0A67-4F19-9009-1D1714226AEB}" type="presParOf" srcId="{9B64014A-5BED-447C-93FD-E79BB94104BA}" destId="{46B826BA-FAAE-4572-9DA6-CADBD777BC37}" srcOrd="1" destOrd="0" presId="urn:microsoft.com/office/officeart/2018/5/layout/IconCircleLabelList"/>
    <dgm:cxn modelId="{604349CC-1096-479D-BF8A-475AD22BC16B}" type="presParOf" srcId="{9B64014A-5BED-447C-93FD-E79BB94104BA}" destId="{AB7A2DFC-5378-4ED3-A458-5B1E26357AFF}" srcOrd="2" destOrd="0" presId="urn:microsoft.com/office/officeart/2018/5/layout/IconCircleLabelList"/>
    <dgm:cxn modelId="{5BA0B95F-051A-4D1E-ACAA-5EDD4B3CB472}" type="presParOf" srcId="{9B64014A-5BED-447C-93FD-E79BB94104BA}" destId="{17CF07E4-9C79-4966-9B96-1A714FB40525}" srcOrd="3" destOrd="0" presId="urn:microsoft.com/office/officeart/2018/5/layout/IconCircleLabelList"/>
    <dgm:cxn modelId="{D5F459C8-B071-441B-BABF-1C0185093043}" type="presParOf" srcId="{BC0300B1-A69A-410F-AE69-ABA82D09B594}" destId="{71100575-F840-4BC0-94E2-1A6BEE2C9B1D}" srcOrd="7" destOrd="0" presId="urn:microsoft.com/office/officeart/2018/5/layout/IconCircleLabelList"/>
    <dgm:cxn modelId="{D6E366A2-922A-4F7C-B96F-4BE03582B696}" type="presParOf" srcId="{BC0300B1-A69A-410F-AE69-ABA82D09B594}" destId="{2B053E89-9DBF-4820-98D1-037E7EF8C88C}" srcOrd="8" destOrd="0" presId="urn:microsoft.com/office/officeart/2018/5/layout/IconCircleLabelList"/>
    <dgm:cxn modelId="{9B09809F-D089-449C-9F69-2FF7DC1B1E4F}" type="presParOf" srcId="{2B053E89-9DBF-4820-98D1-037E7EF8C88C}" destId="{F286432F-3837-4B59-816F-4EA623973738}" srcOrd="0" destOrd="0" presId="urn:microsoft.com/office/officeart/2018/5/layout/IconCircleLabelList"/>
    <dgm:cxn modelId="{6DA6C474-5B80-464A-9C3D-051F688AAB11}" type="presParOf" srcId="{2B053E89-9DBF-4820-98D1-037E7EF8C88C}" destId="{2D565E46-23E3-4B5A-AC50-423B7A4D999A}" srcOrd="1" destOrd="0" presId="urn:microsoft.com/office/officeart/2018/5/layout/IconCircleLabelList"/>
    <dgm:cxn modelId="{CB398F74-77A2-421F-9575-EA4BB84BCBB8}" type="presParOf" srcId="{2B053E89-9DBF-4820-98D1-037E7EF8C88C}" destId="{E1879970-6E4D-4278-8BF5-9E76C8EFF723}" srcOrd="2" destOrd="0" presId="urn:microsoft.com/office/officeart/2018/5/layout/IconCircleLabelList"/>
    <dgm:cxn modelId="{4309953B-4F0B-4C7E-B7B1-589F372D91E6}" type="presParOf" srcId="{2B053E89-9DBF-4820-98D1-037E7EF8C88C}" destId="{4124AE31-9B80-486F-94CA-56BB6990A33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391C16-B955-4EAC-B58B-FBFD863B4560}" type="doc">
      <dgm:prSet loTypeId="urn:microsoft.com/office/officeart/2018/5/layout/IconCircleLabelList" loCatId="icon" qsTypeId="urn:microsoft.com/office/officeart/2005/8/quickstyle/simple5" qsCatId="simple" csTypeId="urn:microsoft.com/office/officeart/2018/5/colors/Iconchunking_neutralicon_colorful1" csCatId="colorful" phldr="1"/>
      <dgm:spPr/>
    </dgm:pt>
    <dgm:pt modelId="{845C5914-30C4-4C5C-B11B-9A529B3B551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Overview</a:t>
          </a:r>
          <a:endParaRPr lang="en-US" b="1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F140F35D-78DD-4236-8B1E-E0119FBDF6AF}" type="parTrans" cxnId="{96BBE183-971F-44D2-8AC7-B52850730FE3}">
      <dgm:prSet/>
      <dgm:spPr/>
      <dgm:t>
        <a:bodyPr/>
        <a:lstStyle/>
        <a:p>
          <a:endParaRPr lang="en-US"/>
        </a:p>
      </dgm:t>
    </dgm:pt>
    <dgm:pt modelId="{F8C13AFC-4E03-4310-B7CB-FB0B56CFFE1D}" type="sibTrans" cxnId="{96BBE183-971F-44D2-8AC7-B52850730FE3}">
      <dgm:prSet/>
      <dgm:spPr/>
      <dgm:t>
        <a:bodyPr/>
        <a:lstStyle/>
        <a:p>
          <a:endParaRPr lang="en-US"/>
        </a:p>
      </dgm:t>
    </dgm:pt>
    <dgm:pt modelId="{92BEE4D2-34B7-426D-9D34-57446AC9F9C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Risk</a:t>
          </a:r>
          <a:endParaRPr lang="en-US" b="1"/>
        </a:p>
      </dgm:t>
    </dgm:pt>
    <dgm:pt modelId="{6232EBA4-BC73-4B9B-B99B-0682E08545E2}" type="parTrans" cxnId="{8AC7B299-81A1-411D-BE5A-8D0E07100713}">
      <dgm:prSet/>
      <dgm:spPr/>
      <dgm:t>
        <a:bodyPr/>
        <a:lstStyle/>
        <a:p>
          <a:endParaRPr lang="en-US"/>
        </a:p>
      </dgm:t>
    </dgm:pt>
    <dgm:pt modelId="{6678F70B-7832-4EE4-BA51-EB3C7C09F4DC}" type="sibTrans" cxnId="{8AC7B299-81A1-411D-BE5A-8D0E07100713}">
      <dgm:prSet/>
      <dgm:spPr/>
      <dgm:t>
        <a:bodyPr/>
        <a:lstStyle/>
        <a:p>
          <a:endParaRPr lang="en-US"/>
        </a:p>
      </dgm:t>
    </dgm:pt>
    <dgm:pt modelId="{564EDC79-0884-4FC8-B4B1-01A4568EB67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Facility</a:t>
          </a:r>
        </a:p>
      </dgm:t>
    </dgm:pt>
    <dgm:pt modelId="{A8476DBE-2212-49C6-9FE7-119BD2D73595}" type="parTrans" cxnId="{1AF53C46-8E57-49D1-A60D-150546255094}">
      <dgm:prSet/>
      <dgm:spPr/>
      <dgm:t>
        <a:bodyPr/>
        <a:lstStyle/>
        <a:p>
          <a:endParaRPr lang="en-US"/>
        </a:p>
      </dgm:t>
    </dgm:pt>
    <dgm:pt modelId="{F074D4D7-026B-47B7-8B1F-24668253347C}" type="sibTrans" cxnId="{1AF53C46-8E57-49D1-A60D-150546255094}">
      <dgm:prSet/>
      <dgm:spPr/>
      <dgm:t>
        <a:bodyPr/>
        <a:lstStyle/>
        <a:p>
          <a:endParaRPr lang="en-US"/>
        </a:p>
      </dgm:t>
    </dgm:pt>
    <dgm:pt modelId="{6F2F9142-FBD0-4B18-B52C-7AD79F1CAE8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Inspection</a:t>
          </a:r>
        </a:p>
      </dgm:t>
    </dgm:pt>
    <dgm:pt modelId="{35ED498F-7FC8-4E45-8941-0FA9A795CAAE}" type="parTrans" cxnId="{6EB9CB07-14AC-4A00-94A9-8E9F9201AA8C}">
      <dgm:prSet/>
      <dgm:spPr/>
      <dgm:t>
        <a:bodyPr/>
        <a:lstStyle/>
        <a:p>
          <a:endParaRPr lang="en-US"/>
        </a:p>
      </dgm:t>
    </dgm:pt>
    <dgm:pt modelId="{714F2F7F-3F95-43A7-86A0-0504C61B6F4D}" type="sibTrans" cxnId="{6EB9CB07-14AC-4A00-94A9-8E9F9201AA8C}">
      <dgm:prSet/>
      <dgm:spPr/>
      <dgm:t>
        <a:bodyPr/>
        <a:lstStyle/>
        <a:p>
          <a:endParaRPr lang="en-US"/>
        </a:p>
      </dgm:t>
    </dgm:pt>
    <dgm:pt modelId="{1BC2D8E7-301A-499F-B944-4F12E5EF862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Restaurants</a:t>
          </a:r>
        </a:p>
      </dgm:t>
    </dgm:pt>
    <dgm:pt modelId="{104BD2BC-BEEF-462E-8854-575760940942}" type="parTrans" cxnId="{5EAA25AC-C119-44B6-9BF4-B09D0267C01A}">
      <dgm:prSet/>
      <dgm:spPr/>
      <dgm:t>
        <a:bodyPr/>
        <a:lstStyle/>
        <a:p>
          <a:endParaRPr lang="en-US"/>
        </a:p>
      </dgm:t>
    </dgm:pt>
    <dgm:pt modelId="{2D2F3814-8F63-41F4-A1E3-E7015D015A85}" type="sibTrans" cxnId="{5EAA25AC-C119-44B6-9BF4-B09D0267C01A}">
      <dgm:prSet/>
      <dgm:spPr/>
      <dgm:t>
        <a:bodyPr/>
        <a:lstStyle/>
        <a:p>
          <a:endParaRPr lang="en-US"/>
        </a:p>
      </dgm:t>
    </dgm:pt>
    <dgm:pt modelId="{8EEA555E-D0DE-43C3-B644-EA9CAA34CB2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Violations</a:t>
          </a:r>
        </a:p>
      </dgm:t>
    </dgm:pt>
    <dgm:pt modelId="{EFB8CB2A-9195-4AAF-8532-AA7A25B04262}" type="parTrans" cxnId="{1AB54271-5229-44B1-89B6-3F54F10EB0EB}">
      <dgm:prSet/>
      <dgm:spPr/>
      <dgm:t>
        <a:bodyPr/>
        <a:lstStyle/>
        <a:p>
          <a:endParaRPr lang="en-US"/>
        </a:p>
      </dgm:t>
    </dgm:pt>
    <dgm:pt modelId="{FF6B5E97-0A5C-4E8E-ACDF-186A5986DA6B}" type="sibTrans" cxnId="{1AB54271-5229-44B1-89B6-3F54F10EB0EB}">
      <dgm:prSet/>
      <dgm:spPr/>
      <dgm:t>
        <a:bodyPr/>
        <a:lstStyle/>
        <a:p>
          <a:endParaRPr lang="en-US"/>
        </a:p>
      </dgm:t>
    </dgm:pt>
    <dgm:pt modelId="{BC0300B1-A69A-410F-AE69-ABA82D09B594}" type="pres">
      <dgm:prSet presAssocID="{91391C16-B955-4EAC-B58B-FBFD863B4560}" presName="root" presStyleCnt="0">
        <dgm:presLayoutVars>
          <dgm:dir/>
          <dgm:resizeHandles val="exact"/>
        </dgm:presLayoutVars>
      </dgm:prSet>
      <dgm:spPr/>
    </dgm:pt>
    <dgm:pt modelId="{ACCC9AE0-AC74-4965-A92B-08E6BBC11F9A}" type="pres">
      <dgm:prSet presAssocID="{845C5914-30C4-4C5C-B11B-9A529B3B5516}" presName="compNode" presStyleCnt="0"/>
      <dgm:spPr/>
    </dgm:pt>
    <dgm:pt modelId="{4416514D-C2DF-4FF0-BA2A-B5428F71025A}" type="pres">
      <dgm:prSet presAssocID="{845C5914-30C4-4C5C-B11B-9A529B3B5516}" presName="iconBgRect" presStyleLbl="bgShp" presStyleIdx="0" presStyleCnt="6"/>
      <dgm:spPr>
        <a:solidFill>
          <a:srgbClr val="0070C0"/>
        </a:solid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F625EFF1-D405-48ED-B7CC-C5BF9AA1A72E}" type="pres">
      <dgm:prSet presAssocID="{845C5914-30C4-4C5C-B11B-9A529B3B5516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>
            <a:hlinkClick xmlns:r="http://schemas.openxmlformats.org/officeDocument/2006/relationships" r:id="rId1" action="ppaction://hlinksldjump"/>
          </dgm14:cNvPr>
        </a:ext>
      </dgm:extLst>
    </dgm:pt>
    <dgm:pt modelId="{8E2D4DB4-4A3C-4B10-98C9-D66C967F9700}" type="pres">
      <dgm:prSet presAssocID="{845C5914-30C4-4C5C-B11B-9A529B3B5516}" presName="spaceRect" presStyleCnt="0"/>
      <dgm:spPr/>
    </dgm:pt>
    <dgm:pt modelId="{56E27BAF-1BD9-46F1-9B90-72231C383A3F}" type="pres">
      <dgm:prSet presAssocID="{845C5914-30C4-4C5C-B11B-9A529B3B5516}" presName="textRect" presStyleLbl="revTx" presStyleIdx="0" presStyleCnt="6">
        <dgm:presLayoutVars>
          <dgm:chMax val="1"/>
          <dgm:chPref val="1"/>
        </dgm:presLayoutVars>
      </dgm:prSet>
      <dgm:spPr/>
    </dgm:pt>
    <dgm:pt modelId="{7E1EDB76-F01F-489A-AF2C-BED00465B539}" type="pres">
      <dgm:prSet presAssocID="{F8C13AFC-4E03-4310-B7CB-FB0B56CFFE1D}" presName="sibTrans" presStyleCnt="0"/>
      <dgm:spPr/>
    </dgm:pt>
    <dgm:pt modelId="{CCE3508D-A39C-456B-A211-A440D52EE0CC}" type="pres">
      <dgm:prSet presAssocID="{92BEE4D2-34B7-426D-9D34-57446AC9F9C4}" presName="compNode" presStyleCnt="0"/>
      <dgm:spPr/>
    </dgm:pt>
    <dgm:pt modelId="{999EADBB-D835-49F0-AAAC-130731ACE8EA}" type="pres">
      <dgm:prSet presAssocID="{92BEE4D2-34B7-426D-9D34-57446AC9F9C4}" presName="iconBgRect" presStyleLbl="bgShp" presStyleIdx="1" presStyleCnt="6"/>
      <dgm:spPr>
        <a:solidFill>
          <a:schemeClr val="accent3">
            <a:lumMod val="75000"/>
          </a:schemeClr>
        </a:solid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08E49727-DFA0-495E-9FD2-29A17A000D74}" type="pres">
      <dgm:prSet presAssocID="{92BEE4D2-34B7-426D-9D34-57446AC9F9C4}" presName="iconRect" presStyleLbl="node1" presStyleIdx="1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E7C21EAD-FB62-4B37-A5F6-615003420754}" type="pres">
      <dgm:prSet presAssocID="{92BEE4D2-34B7-426D-9D34-57446AC9F9C4}" presName="spaceRect" presStyleCnt="0"/>
      <dgm:spPr/>
    </dgm:pt>
    <dgm:pt modelId="{F4E5050E-BA70-4911-A61B-19CE4C833D7D}" type="pres">
      <dgm:prSet presAssocID="{92BEE4D2-34B7-426D-9D34-57446AC9F9C4}" presName="textRect" presStyleLbl="revTx" presStyleIdx="1" presStyleCnt="6">
        <dgm:presLayoutVars>
          <dgm:chMax val="1"/>
          <dgm:chPref val="1"/>
        </dgm:presLayoutVars>
      </dgm:prSet>
      <dgm:spPr/>
    </dgm:pt>
    <dgm:pt modelId="{8F294FF2-BB17-4FD6-8E1B-7BA600594F64}" type="pres">
      <dgm:prSet presAssocID="{6678F70B-7832-4EE4-BA51-EB3C7C09F4DC}" presName="sibTrans" presStyleCnt="0"/>
      <dgm:spPr/>
    </dgm:pt>
    <dgm:pt modelId="{78B6712F-7256-43D6-A7E4-797CFFDE11CD}" type="pres">
      <dgm:prSet presAssocID="{564EDC79-0884-4FC8-B4B1-01A4568EB67E}" presName="compNode" presStyleCnt="0"/>
      <dgm:spPr/>
    </dgm:pt>
    <dgm:pt modelId="{73762449-EB62-4369-894A-18EB8FC69621}" type="pres">
      <dgm:prSet presAssocID="{564EDC79-0884-4FC8-B4B1-01A4568EB67E}" presName="iconBgRect" presStyleLbl="bgShp" presStyleIdx="2" presStyleCnt="6"/>
      <dgm:spPr>
        <a:solidFill>
          <a:schemeClr val="tx2">
            <a:lumMod val="75000"/>
            <a:lumOff val="25000"/>
          </a:schemeClr>
        </a:solid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B4346FA5-9273-4356-B01A-C0E7F0CA03B5}" type="pres">
      <dgm:prSet presAssocID="{564EDC79-0884-4FC8-B4B1-01A4568EB67E}" presName="iconRect" presStyleLbl="node1" presStyleIdx="2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DA6059A3-15C4-41BA-83D0-71B17350D7B3}" type="pres">
      <dgm:prSet presAssocID="{564EDC79-0884-4FC8-B4B1-01A4568EB67E}" presName="spaceRect" presStyleCnt="0"/>
      <dgm:spPr/>
    </dgm:pt>
    <dgm:pt modelId="{1AAD708E-FE87-45A2-AADE-539E3F045C31}" type="pres">
      <dgm:prSet presAssocID="{564EDC79-0884-4FC8-B4B1-01A4568EB67E}" presName="textRect" presStyleLbl="revTx" presStyleIdx="2" presStyleCnt="6">
        <dgm:presLayoutVars>
          <dgm:chMax val="1"/>
          <dgm:chPref val="1"/>
        </dgm:presLayoutVars>
      </dgm:prSet>
      <dgm:spPr/>
    </dgm:pt>
    <dgm:pt modelId="{E60DB3F9-9202-4C7E-879F-18AEB2D0BFA2}" type="pres">
      <dgm:prSet presAssocID="{F074D4D7-026B-47B7-8B1F-24668253347C}" presName="sibTrans" presStyleCnt="0"/>
      <dgm:spPr/>
    </dgm:pt>
    <dgm:pt modelId="{9B64014A-5BED-447C-93FD-E79BB94104BA}" type="pres">
      <dgm:prSet presAssocID="{6F2F9142-FBD0-4B18-B52C-7AD79F1CAE86}" presName="compNode" presStyleCnt="0"/>
      <dgm:spPr/>
    </dgm:pt>
    <dgm:pt modelId="{E68121C7-E216-4CDE-8617-3A6BF5DFEEB0}" type="pres">
      <dgm:prSet presAssocID="{6F2F9142-FBD0-4B18-B52C-7AD79F1CAE86}" presName="iconBgRect" presStyleLbl="bgShp" presStyleIdx="3" presStyleCnt="6"/>
      <dgm:spPr>
        <a:solidFill>
          <a:schemeClr val="accent1">
            <a:lumMod val="50000"/>
          </a:schemeClr>
        </a:solidFill>
      </dgm:spPr>
    </dgm:pt>
    <dgm:pt modelId="{46B826BA-FAAE-4572-9DA6-CADBD777BC37}" type="pres">
      <dgm:prSet presAssocID="{6F2F9142-FBD0-4B18-B52C-7AD79F1CAE86}" presName="iconRect" presStyleLbl="node1" presStyleIdx="3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>
            <a:hlinkClick xmlns:r="http://schemas.openxmlformats.org/officeDocument/2006/relationships" r:id="rId12" action="ppaction://hlinksldjump"/>
          </dgm14:cNvPr>
        </a:ext>
      </dgm:extLst>
    </dgm:pt>
    <dgm:pt modelId="{AB7A2DFC-5378-4ED3-A458-5B1E26357AFF}" type="pres">
      <dgm:prSet presAssocID="{6F2F9142-FBD0-4B18-B52C-7AD79F1CAE86}" presName="spaceRect" presStyleCnt="0"/>
      <dgm:spPr/>
    </dgm:pt>
    <dgm:pt modelId="{17CF07E4-9C79-4966-9B96-1A714FB40525}" type="pres">
      <dgm:prSet presAssocID="{6F2F9142-FBD0-4B18-B52C-7AD79F1CAE86}" presName="textRect" presStyleLbl="revTx" presStyleIdx="3" presStyleCnt="6">
        <dgm:presLayoutVars>
          <dgm:chMax val="1"/>
          <dgm:chPref val="1"/>
        </dgm:presLayoutVars>
      </dgm:prSet>
      <dgm:spPr/>
    </dgm:pt>
    <dgm:pt modelId="{71100575-F840-4BC0-94E2-1A6BEE2C9B1D}" type="pres">
      <dgm:prSet presAssocID="{714F2F7F-3F95-43A7-86A0-0504C61B6F4D}" presName="sibTrans" presStyleCnt="0"/>
      <dgm:spPr/>
    </dgm:pt>
    <dgm:pt modelId="{2B053E89-9DBF-4820-98D1-037E7EF8C88C}" type="pres">
      <dgm:prSet presAssocID="{1BC2D8E7-301A-499F-B944-4F12E5EF862E}" presName="compNode" presStyleCnt="0"/>
      <dgm:spPr/>
    </dgm:pt>
    <dgm:pt modelId="{F286432F-3837-4B59-816F-4EA623973738}" type="pres">
      <dgm:prSet presAssocID="{1BC2D8E7-301A-499F-B944-4F12E5EF862E}" presName="iconBgRect" presStyleLbl="bgShp" presStyleIdx="4" presStyleCnt="6"/>
      <dgm:spPr>
        <a:solidFill>
          <a:schemeClr val="accent6">
            <a:lumMod val="75000"/>
          </a:schemeClr>
        </a:solidFill>
      </dgm:spPr>
    </dgm:pt>
    <dgm:pt modelId="{2D565E46-23E3-4B5A-AC50-423B7A4D999A}" type="pres">
      <dgm:prSet presAssocID="{1BC2D8E7-301A-499F-B944-4F12E5EF862E}" presName="iconRect" presStyleLbl="node1" presStyleIdx="4" presStyleCnt="6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E1879970-6E4D-4278-8BF5-9E76C8EFF723}" type="pres">
      <dgm:prSet presAssocID="{1BC2D8E7-301A-499F-B944-4F12E5EF862E}" presName="spaceRect" presStyleCnt="0"/>
      <dgm:spPr/>
    </dgm:pt>
    <dgm:pt modelId="{4124AE31-9B80-486F-94CA-56BB6990A33F}" type="pres">
      <dgm:prSet presAssocID="{1BC2D8E7-301A-499F-B944-4F12E5EF862E}" presName="textRect" presStyleLbl="revTx" presStyleIdx="4" presStyleCnt="6">
        <dgm:presLayoutVars>
          <dgm:chMax val="1"/>
          <dgm:chPref val="1"/>
        </dgm:presLayoutVars>
      </dgm:prSet>
      <dgm:spPr/>
    </dgm:pt>
    <dgm:pt modelId="{47772CFD-1D97-49C7-81FB-0B272BEE9341}" type="pres">
      <dgm:prSet presAssocID="{2D2F3814-8F63-41F4-A1E3-E7015D015A85}" presName="sibTrans" presStyleCnt="0"/>
      <dgm:spPr/>
    </dgm:pt>
    <dgm:pt modelId="{816B03D7-54C5-4E7C-99CC-A4002577CE42}" type="pres">
      <dgm:prSet presAssocID="{8EEA555E-D0DE-43C3-B644-EA9CAA34CB2B}" presName="compNode" presStyleCnt="0"/>
      <dgm:spPr/>
    </dgm:pt>
    <dgm:pt modelId="{6632FFE6-5A4D-4808-84B5-25AE3C4579A8}" type="pres">
      <dgm:prSet presAssocID="{8EEA555E-D0DE-43C3-B644-EA9CAA34CB2B}" presName="iconBgRect" presStyleLbl="bgShp" presStyleIdx="5" presStyleCnt="6"/>
      <dgm:spPr>
        <a:solidFill>
          <a:srgbClr val="C00000"/>
        </a:solidFill>
      </dgm:spPr>
    </dgm:pt>
    <dgm:pt modelId="{0BC483C3-F132-4B58-B127-58ADD49D7189}" type="pres">
      <dgm:prSet presAssocID="{8EEA555E-D0DE-43C3-B644-EA9CAA34CB2B}" presName="iconRect" presStyleLbl="node1" presStyleIdx="5" presStyleCnt="6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All Crosses with solid fill"/>
        </a:ext>
      </dgm:extLst>
    </dgm:pt>
    <dgm:pt modelId="{42008F65-892F-4EDA-8FF0-E6D4EEB31FA9}" type="pres">
      <dgm:prSet presAssocID="{8EEA555E-D0DE-43C3-B644-EA9CAA34CB2B}" presName="spaceRect" presStyleCnt="0"/>
      <dgm:spPr/>
    </dgm:pt>
    <dgm:pt modelId="{7193109D-358C-484E-B7BE-968C0322DDDF}" type="pres">
      <dgm:prSet presAssocID="{8EEA555E-D0DE-43C3-B644-EA9CAA34CB2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EB9CB07-14AC-4A00-94A9-8E9F9201AA8C}" srcId="{91391C16-B955-4EAC-B58B-FBFD863B4560}" destId="{6F2F9142-FBD0-4B18-B52C-7AD79F1CAE86}" srcOrd="3" destOrd="0" parTransId="{35ED498F-7FC8-4E45-8941-0FA9A795CAAE}" sibTransId="{714F2F7F-3F95-43A7-86A0-0504C61B6F4D}"/>
    <dgm:cxn modelId="{251E3218-3C21-465E-BDBF-0D61C9B3C497}" type="presOf" srcId="{92BEE4D2-34B7-426D-9D34-57446AC9F9C4}" destId="{F4E5050E-BA70-4911-A61B-19CE4C833D7D}" srcOrd="0" destOrd="0" presId="urn:microsoft.com/office/officeart/2018/5/layout/IconCircleLabelList"/>
    <dgm:cxn modelId="{ECA7752A-E429-48F1-ACA7-6A98B5FD00FE}" type="presOf" srcId="{564EDC79-0884-4FC8-B4B1-01A4568EB67E}" destId="{1AAD708E-FE87-45A2-AADE-539E3F045C31}" srcOrd="0" destOrd="0" presId="urn:microsoft.com/office/officeart/2018/5/layout/IconCircleLabelList"/>
    <dgm:cxn modelId="{1AF53C46-8E57-49D1-A60D-150546255094}" srcId="{91391C16-B955-4EAC-B58B-FBFD863B4560}" destId="{564EDC79-0884-4FC8-B4B1-01A4568EB67E}" srcOrd="2" destOrd="0" parTransId="{A8476DBE-2212-49C6-9FE7-119BD2D73595}" sibTransId="{F074D4D7-026B-47B7-8B1F-24668253347C}"/>
    <dgm:cxn modelId="{1AB54271-5229-44B1-89B6-3F54F10EB0EB}" srcId="{91391C16-B955-4EAC-B58B-FBFD863B4560}" destId="{8EEA555E-D0DE-43C3-B644-EA9CAA34CB2B}" srcOrd="5" destOrd="0" parTransId="{EFB8CB2A-9195-4AAF-8532-AA7A25B04262}" sibTransId="{FF6B5E97-0A5C-4E8E-ACDF-186A5986DA6B}"/>
    <dgm:cxn modelId="{88DDF958-EAC8-436B-BE1F-DD426F0B0392}" type="presOf" srcId="{845C5914-30C4-4C5C-B11B-9A529B3B5516}" destId="{56E27BAF-1BD9-46F1-9B90-72231C383A3F}" srcOrd="0" destOrd="0" presId="urn:microsoft.com/office/officeart/2018/5/layout/IconCircleLabelList"/>
    <dgm:cxn modelId="{96BBE183-971F-44D2-8AC7-B52850730FE3}" srcId="{91391C16-B955-4EAC-B58B-FBFD863B4560}" destId="{845C5914-30C4-4C5C-B11B-9A529B3B5516}" srcOrd="0" destOrd="0" parTransId="{F140F35D-78DD-4236-8B1E-E0119FBDF6AF}" sibTransId="{F8C13AFC-4E03-4310-B7CB-FB0B56CFFE1D}"/>
    <dgm:cxn modelId="{07960789-719E-4E5B-ACF3-86C4A41C6B1D}" type="presOf" srcId="{1BC2D8E7-301A-499F-B944-4F12E5EF862E}" destId="{4124AE31-9B80-486F-94CA-56BB6990A33F}" srcOrd="0" destOrd="0" presId="urn:microsoft.com/office/officeart/2018/5/layout/IconCircleLabelList"/>
    <dgm:cxn modelId="{779A7D8C-A0A4-4FCC-9FAF-0B37F58FF900}" type="presOf" srcId="{91391C16-B955-4EAC-B58B-FBFD863B4560}" destId="{BC0300B1-A69A-410F-AE69-ABA82D09B594}" srcOrd="0" destOrd="0" presId="urn:microsoft.com/office/officeart/2018/5/layout/IconCircleLabelList"/>
    <dgm:cxn modelId="{8AC7B299-81A1-411D-BE5A-8D0E07100713}" srcId="{91391C16-B955-4EAC-B58B-FBFD863B4560}" destId="{92BEE4D2-34B7-426D-9D34-57446AC9F9C4}" srcOrd="1" destOrd="0" parTransId="{6232EBA4-BC73-4B9B-B99B-0682E08545E2}" sibTransId="{6678F70B-7832-4EE4-BA51-EB3C7C09F4DC}"/>
    <dgm:cxn modelId="{5EAA25AC-C119-44B6-9BF4-B09D0267C01A}" srcId="{91391C16-B955-4EAC-B58B-FBFD863B4560}" destId="{1BC2D8E7-301A-499F-B944-4F12E5EF862E}" srcOrd="4" destOrd="0" parTransId="{104BD2BC-BEEF-462E-8854-575760940942}" sibTransId="{2D2F3814-8F63-41F4-A1E3-E7015D015A85}"/>
    <dgm:cxn modelId="{8D594EB0-6234-49D2-BA33-5E5116A135C5}" type="presOf" srcId="{6F2F9142-FBD0-4B18-B52C-7AD79F1CAE86}" destId="{17CF07E4-9C79-4966-9B96-1A714FB40525}" srcOrd="0" destOrd="0" presId="urn:microsoft.com/office/officeart/2018/5/layout/IconCircleLabelList"/>
    <dgm:cxn modelId="{331284D5-CAA9-4718-A579-2C71721C7D76}" type="presOf" srcId="{8EEA555E-D0DE-43C3-B644-EA9CAA34CB2B}" destId="{7193109D-358C-484E-B7BE-968C0322DDDF}" srcOrd="0" destOrd="0" presId="urn:microsoft.com/office/officeart/2018/5/layout/IconCircleLabelList"/>
    <dgm:cxn modelId="{2D9B773F-8E5D-42E2-8F19-605058B0B485}" type="presParOf" srcId="{BC0300B1-A69A-410F-AE69-ABA82D09B594}" destId="{ACCC9AE0-AC74-4965-A92B-08E6BBC11F9A}" srcOrd="0" destOrd="0" presId="urn:microsoft.com/office/officeart/2018/5/layout/IconCircleLabelList"/>
    <dgm:cxn modelId="{07526A44-ADBA-47A9-BC18-FC2C57DFC6A8}" type="presParOf" srcId="{ACCC9AE0-AC74-4965-A92B-08E6BBC11F9A}" destId="{4416514D-C2DF-4FF0-BA2A-B5428F71025A}" srcOrd="0" destOrd="0" presId="urn:microsoft.com/office/officeart/2018/5/layout/IconCircleLabelList"/>
    <dgm:cxn modelId="{0BE4EBC6-875B-4342-8506-A75180B86B81}" type="presParOf" srcId="{ACCC9AE0-AC74-4965-A92B-08E6BBC11F9A}" destId="{F625EFF1-D405-48ED-B7CC-C5BF9AA1A72E}" srcOrd="1" destOrd="0" presId="urn:microsoft.com/office/officeart/2018/5/layout/IconCircleLabelList"/>
    <dgm:cxn modelId="{67CF3A7F-FD99-4B9A-A48C-BF787C518E3E}" type="presParOf" srcId="{ACCC9AE0-AC74-4965-A92B-08E6BBC11F9A}" destId="{8E2D4DB4-4A3C-4B10-98C9-D66C967F9700}" srcOrd="2" destOrd="0" presId="urn:microsoft.com/office/officeart/2018/5/layout/IconCircleLabelList"/>
    <dgm:cxn modelId="{E1F2E81E-8E9B-4FCF-85BC-E623FCD4C370}" type="presParOf" srcId="{ACCC9AE0-AC74-4965-A92B-08E6BBC11F9A}" destId="{56E27BAF-1BD9-46F1-9B90-72231C383A3F}" srcOrd="3" destOrd="0" presId="urn:microsoft.com/office/officeart/2018/5/layout/IconCircleLabelList"/>
    <dgm:cxn modelId="{ECF30F79-91CF-4367-A058-51CE094EEB7C}" type="presParOf" srcId="{BC0300B1-A69A-410F-AE69-ABA82D09B594}" destId="{7E1EDB76-F01F-489A-AF2C-BED00465B539}" srcOrd="1" destOrd="0" presId="urn:microsoft.com/office/officeart/2018/5/layout/IconCircleLabelList"/>
    <dgm:cxn modelId="{5FC4C4ED-33C2-4244-A503-C5D33AC0BED7}" type="presParOf" srcId="{BC0300B1-A69A-410F-AE69-ABA82D09B594}" destId="{CCE3508D-A39C-456B-A211-A440D52EE0CC}" srcOrd="2" destOrd="0" presId="urn:microsoft.com/office/officeart/2018/5/layout/IconCircleLabelList"/>
    <dgm:cxn modelId="{287814F2-1CB5-4BC6-9EAE-8BC5DB833175}" type="presParOf" srcId="{CCE3508D-A39C-456B-A211-A440D52EE0CC}" destId="{999EADBB-D835-49F0-AAAC-130731ACE8EA}" srcOrd="0" destOrd="0" presId="urn:microsoft.com/office/officeart/2018/5/layout/IconCircleLabelList"/>
    <dgm:cxn modelId="{5859EF28-32F4-432B-8D49-8646EC7A36D5}" type="presParOf" srcId="{CCE3508D-A39C-456B-A211-A440D52EE0CC}" destId="{08E49727-DFA0-495E-9FD2-29A17A000D74}" srcOrd="1" destOrd="0" presId="urn:microsoft.com/office/officeart/2018/5/layout/IconCircleLabelList"/>
    <dgm:cxn modelId="{03F4357A-8C04-456F-AE63-992B017AD6C1}" type="presParOf" srcId="{CCE3508D-A39C-456B-A211-A440D52EE0CC}" destId="{E7C21EAD-FB62-4B37-A5F6-615003420754}" srcOrd="2" destOrd="0" presId="urn:microsoft.com/office/officeart/2018/5/layout/IconCircleLabelList"/>
    <dgm:cxn modelId="{F602C5C1-B132-476C-BC36-61C4D3F11373}" type="presParOf" srcId="{CCE3508D-A39C-456B-A211-A440D52EE0CC}" destId="{F4E5050E-BA70-4911-A61B-19CE4C833D7D}" srcOrd="3" destOrd="0" presId="urn:microsoft.com/office/officeart/2018/5/layout/IconCircleLabelList"/>
    <dgm:cxn modelId="{1FFADEAB-B643-4E32-B69D-DE1923132B68}" type="presParOf" srcId="{BC0300B1-A69A-410F-AE69-ABA82D09B594}" destId="{8F294FF2-BB17-4FD6-8E1B-7BA600594F64}" srcOrd="3" destOrd="0" presId="urn:microsoft.com/office/officeart/2018/5/layout/IconCircleLabelList"/>
    <dgm:cxn modelId="{DA93A56E-9773-4F6C-887E-DF53CC137628}" type="presParOf" srcId="{BC0300B1-A69A-410F-AE69-ABA82D09B594}" destId="{78B6712F-7256-43D6-A7E4-797CFFDE11CD}" srcOrd="4" destOrd="0" presId="urn:microsoft.com/office/officeart/2018/5/layout/IconCircleLabelList"/>
    <dgm:cxn modelId="{D87CF31E-BE5F-43CC-B9EC-7A492B58D80E}" type="presParOf" srcId="{78B6712F-7256-43D6-A7E4-797CFFDE11CD}" destId="{73762449-EB62-4369-894A-18EB8FC69621}" srcOrd="0" destOrd="0" presId="urn:microsoft.com/office/officeart/2018/5/layout/IconCircleLabelList"/>
    <dgm:cxn modelId="{F135A29C-E70E-492A-A0D6-0BA9E78432BD}" type="presParOf" srcId="{78B6712F-7256-43D6-A7E4-797CFFDE11CD}" destId="{B4346FA5-9273-4356-B01A-C0E7F0CA03B5}" srcOrd="1" destOrd="0" presId="urn:microsoft.com/office/officeart/2018/5/layout/IconCircleLabelList"/>
    <dgm:cxn modelId="{058CC2A1-93CF-47E3-85A7-FA68F19F8398}" type="presParOf" srcId="{78B6712F-7256-43D6-A7E4-797CFFDE11CD}" destId="{DA6059A3-15C4-41BA-83D0-71B17350D7B3}" srcOrd="2" destOrd="0" presId="urn:microsoft.com/office/officeart/2018/5/layout/IconCircleLabelList"/>
    <dgm:cxn modelId="{7C5908DD-9EA0-4AD3-9271-9FA70DD5E4DE}" type="presParOf" srcId="{78B6712F-7256-43D6-A7E4-797CFFDE11CD}" destId="{1AAD708E-FE87-45A2-AADE-539E3F045C31}" srcOrd="3" destOrd="0" presId="urn:microsoft.com/office/officeart/2018/5/layout/IconCircleLabelList"/>
    <dgm:cxn modelId="{B58C77B9-724B-41EE-8AD3-072350A27536}" type="presParOf" srcId="{BC0300B1-A69A-410F-AE69-ABA82D09B594}" destId="{E60DB3F9-9202-4C7E-879F-18AEB2D0BFA2}" srcOrd="5" destOrd="0" presId="urn:microsoft.com/office/officeart/2018/5/layout/IconCircleLabelList"/>
    <dgm:cxn modelId="{3837DBF0-7041-44C3-A855-F98EC7781C13}" type="presParOf" srcId="{BC0300B1-A69A-410F-AE69-ABA82D09B594}" destId="{9B64014A-5BED-447C-93FD-E79BB94104BA}" srcOrd="6" destOrd="0" presId="urn:microsoft.com/office/officeart/2018/5/layout/IconCircleLabelList"/>
    <dgm:cxn modelId="{F905FFA3-2885-4EF2-9B7E-E2AD5F8DA46C}" type="presParOf" srcId="{9B64014A-5BED-447C-93FD-E79BB94104BA}" destId="{E68121C7-E216-4CDE-8617-3A6BF5DFEEB0}" srcOrd="0" destOrd="0" presId="urn:microsoft.com/office/officeart/2018/5/layout/IconCircleLabelList"/>
    <dgm:cxn modelId="{9E797640-0A67-4F19-9009-1D1714226AEB}" type="presParOf" srcId="{9B64014A-5BED-447C-93FD-E79BB94104BA}" destId="{46B826BA-FAAE-4572-9DA6-CADBD777BC37}" srcOrd="1" destOrd="0" presId="urn:microsoft.com/office/officeart/2018/5/layout/IconCircleLabelList"/>
    <dgm:cxn modelId="{604349CC-1096-479D-BF8A-475AD22BC16B}" type="presParOf" srcId="{9B64014A-5BED-447C-93FD-E79BB94104BA}" destId="{AB7A2DFC-5378-4ED3-A458-5B1E26357AFF}" srcOrd="2" destOrd="0" presId="urn:microsoft.com/office/officeart/2018/5/layout/IconCircleLabelList"/>
    <dgm:cxn modelId="{5BA0B95F-051A-4D1E-ACAA-5EDD4B3CB472}" type="presParOf" srcId="{9B64014A-5BED-447C-93FD-E79BB94104BA}" destId="{17CF07E4-9C79-4966-9B96-1A714FB40525}" srcOrd="3" destOrd="0" presId="urn:microsoft.com/office/officeart/2018/5/layout/IconCircleLabelList"/>
    <dgm:cxn modelId="{D5F459C8-B071-441B-BABF-1C0185093043}" type="presParOf" srcId="{BC0300B1-A69A-410F-AE69-ABA82D09B594}" destId="{71100575-F840-4BC0-94E2-1A6BEE2C9B1D}" srcOrd="7" destOrd="0" presId="urn:microsoft.com/office/officeart/2018/5/layout/IconCircleLabelList"/>
    <dgm:cxn modelId="{D6E366A2-922A-4F7C-B96F-4BE03582B696}" type="presParOf" srcId="{BC0300B1-A69A-410F-AE69-ABA82D09B594}" destId="{2B053E89-9DBF-4820-98D1-037E7EF8C88C}" srcOrd="8" destOrd="0" presId="urn:microsoft.com/office/officeart/2018/5/layout/IconCircleLabelList"/>
    <dgm:cxn modelId="{9B09809F-D089-449C-9F69-2FF7DC1B1E4F}" type="presParOf" srcId="{2B053E89-9DBF-4820-98D1-037E7EF8C88C}" destId="{F286432F-3837-4B59-816F-4EA623973738}" srcOrd="0" destOrd="0" presId="urn:microsoft.com/office/officeart/2018/5/layout/IconCircleLabelList"/>
    <dgm:cxn modelId="{6DA6C474-5B80-464A-9C3D-051F688AAB11}" type="presParOf" srcId="{2B053E89-9DBF-4820-98D1-037E7EF8C88C}" destId="{2D565E46-23E3-4B5A-AC50-423B7A4D999A}" srcOrd="1" destOrd="0" presId="urn:microsoft.com/office/officeart/2018/5/layout/IconCircleLabelList"/>
    <dgm:cxn modelId="{CB398F74-77A2-421F-9575-EA4BB84BCBB8}" type="presParOf" srcId="{2B053E89-9DBF-4820-98D1-037E7EF8C88C}" destId="{E1879970-6E4D-4278-8BF5-9E76C8EFF723}" srcOrd="2" destOrd="0" presId="urn:microsoft.com/office/officeart/2018/5/layout/IconCircleLabelList"/>
    <dgm:cxn modelId="{4309953B-4F0B-4C7E-B7B1-589F372D91E6}" type="presParOf" srcId="{2B053E89-9DBF-4820-98D1-037E7EF8C88C}" destId="{4124AE31-9B80-486F-94CA-56BB6990A33F}" srcOrd="3" destOrd="0" presId="urn:microsoft.com/office/officeart/2018/5/layout/IconCircleLabelList"/>
    <dgm:cxn modelId="{E5E58DA6-57B8-4BFB-B683-1CD0DA75947F}" type="presParOf" srcId="{BC0300B1-A69A-410F-AE69-ABA82D09B594}" destId="{47772CFD-1D97-49C7-81FB-0B272BEE9341}" srcOrd="9" destOrd="0" presId="urn:microsoft.com/office/officeart/2018/5/layout/IconCircleLabelList"/>
    <dgm:cxn modelId="{08D22E44-03AB-4BA7-9D92-EE7DADB61CC3}" type="presParOf" srcId="{BC0300B1-A69A-410F-AE69-ABA82D09B594}" destId="{816B03D7-54C5-4E7C-99CC-A4002577CE42}" srcOrd="10" destOrd="0" presId="urn:microsoft.com/office/officeart/2018/5/layout/IconCircleLabelList"/>
    <dgm:cxn modelId="{F98C4C5D-35ED-46D2-A9FC-51DABF340EE8}" type="presParOf" srcId="{816B03D7-54C5-4E7C-99CC-A4002577CE42}" destId="{6632FFE6-5A4D-4808-84B5-25AE3C4579A8}" srcOrd="0" destOrd="0" presId="urn:microsoft.com/office/officeart/2018/5/layout/IconCircleLabelList"/>
    <dgm:cxn modelId="{9988702B-FAB1-4446-9946-D80A830D29D7}" type="presParOf" srcId="{816B03D7-54C5-4E7C-99CC-A4002577CE42}" destId="{0BC483C3-F132-4B58-B127-58ADD49D7189}" srcOrd="1" destOrd="0" presId="urn:microsoft.com/office/officeart/2018/5/layout/IconCircleLabelList"/>
    <dgm:cxn modelId="{3F8569AE-4D0A-4D1B-B4C7-58CF450F37DC}" type="presParOf" srcId="{816B03D7-54C5-4E7C-99CC-A4002577CE42}" destId="{42008F65-892F-4EDA-8FF0-E6D4EEB31FA9}" srcOrd="2" destOrd="0" presId="urn:microsoft.com/office/officeart/2018/5/layout/IconCircleLabelList"/>
    <dgm:cxn modelId="{E4B1E2C9-6ECE-40AC-9B52-9665610D0377}" type="presParOf" srcId="{816B03D7-54C5-4E7C-99CC-A4002577CE42}" destId="{7193109D-358C-484E-B7BE-968C0322DDD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1BD7D-F5B6-4348-9D03-896C8BF565D7}">
      <dsp:nvSpPr>
        <dsp:cNvPr id="0" name=""/>
        <dsp:cNvSpPr/>
      </dsp:nvSpPr>
      <dsp:spPr>
        <a:xfrm>
          <a:off x="0" y="623792"/>
          <a:ext cx="9922764" cy="115161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F8852-DA71-45BA-8A16-531105F7F17E}">
      <dsp:nvSpPr>
        <dsp:cNvPr id="0" name=""/>
        <dsp:cNvSpPr/>
      </dsp:nvSpPr>
      <dsp:spPr>
        <a:xfrm>
          <a:off x="348364" y="882906"/>
          <a:ext cx="633389" cy="6333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F043F-9E14-414C-9D91-023A3A923226}">
      <dsp:nvSpPr>
        <dsp:cNvPr id="0" name=""/>
        <dsp:cNvSpPr/>
      </dsp:nvSpPr>
      <dsp:spPr>
        <a:xfrm>
          <a:off x="1330117" y="623792"/>
          <a:ext cx="8592646" cy="1151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79" tIns="121879" rIns="121879" bIns="1218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Relationship of Restaurant dining with incidence of food-borne diseases</a:t>
          </a:r>
          <a:endParaRPr lang="en-US" sz="2500" kern="1200"/>
        </a:p>
      </dsp:txBody>
      <dsp:txXfrm>
        <a:off x="1330117" y="623792"/>
        <a:ext cx="8592646" cy="1151616"/>
      </dsp:txXfrm>
    </dsp:sp>
    <dsp:sp modelId="{C3859E3A-3979-4D1D-A864-813DAE0ACC92}">
      <dsp:nvSpPr>
        <dsp:cNvPr id="0" name=""/>
        <dsp:cNvSpPr/>
      </dsp:nvSpPr>
      <dsp:spPr>
        <a:xfrm>
          <a:off x="0" y="2063313"/>
          <a:ext cx="9922764" cy="115161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70129-7765-4FE7-8E89-9ABE297D0B32}">
      <dsp:nvSpPr>
        <dsp:cNvPr id="0" name=""/>
        <dsp:cNvSpPr/>
      </dsp:nvSpPr>
      <dsp:spPr>
        <a:xfrm>
          <a:off x="348364" y="2322426"/>
          <a:ext cx="633389" cy="6333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C3663-D8B8-4ED5-8F3E-B8062D17FF9F}">
      <dsp:nvSpPr>
        <dsp:cNvPr id="0" name=""/>
        <dsp:cNvSpPr/>
      </dsp:nvSpPr>
      <dsp:spPr>
        <a:xfrm>
          <a:off x="1330117" y="2063313"/>
          <a:ext cx="8592646" cy="1151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79" tIns="121879" rIns="121879" bIns="1218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Effects of Inspections on Food safety of Restaurants</a:t>
          </a:r>
          <a:endParaRPr lang="en-US" sz="2500" kern="1200"/>
        </a:p>
      </dsp:txBody>
      <dsp:txXfrm>
        <a:off x="1330117" y="2063313"/>
        <a:ext cx="8592646" cy="1151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6514D-C2DF-4FF0-BA2A-B5428F71025A}">
      <dsp:nvSpPr>
        <dsp:cNvPr id="0" name=""/>
        <dsp:cNvSpPr/>
      </dsp:nvSpPr>
      <dsp:spPr>
        <a:xfrm>
          <a:off x="444319" y="805950"/>
          <a:ext cx="1098000" cy="1098000"/>
        </a:xfrm>
        <a:prstGeom prst="ellipse">
          <a:avLst/>
        </a:prstGeom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25EFF1-D405-48ED-B7CC-C5BF9AA1A72E}">
      <dsp:nvSpPr>
        <dsp:cNvPr id="0" name=""/>
        <dsp:cNvSpPr/>
      </dsp:nvSpPr>
      <dsp:spPr>
        <a:xfrm>
          <a:off x="678319" y="103995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6E27BAF-1BD9-46F1-9B90-72231C383A3F}">
      <dsp:nvSpPr>
        <dsp:cNvPr id="0" name=""/>
        <dsp:cNvSpPr/>
      </dsp:nvSpPr>
      <dsp:spPr>
        <a:xfrm>
          <a:off x="93319" y="22459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1" kern="1200"/>
            <a:t>Objective</a:t>
          </a:r>
          <a:endParaRPr lang="en-US" sz="1800" b="1" kern="1200"/>
        </a:p>
      </dsp:txBody>
      <dsp:txXfrm>
        <a:off x="93319" y="2245950"/>
        <a:ext cx="1800000" cy="720000"/>
      </dsp:txXfrm>
    </dsp:sp>
    <dsp:sp modelId="{999EADBB-D835-49F0-AAAC-130731ACE8EA}">
      <dsp:nvSpPr>
        <dsp:cNvPr id="0" name=""/>
        <dsp:cNvSpPr/>
      </dsp:nvSpPr>
      <dsp:spPr>
        <a:xfrm>
          <a:off x="2559319" y="805950"/>
          <a:ext cx="1098000" cy="1098000"/>
        </a:xfrm>
        <a:prstGeom prst="ellipse">
          <a:avLst/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E49727-DFA0-495E-9FD2-29A17A000D74}">
      <dsp:nvSpPr>
        <dsp:cNvPr id="0" name=""/>
        <dsp:cNvSpPr/>
      </dsp:nvSpPr>
      <dsp:spPr>
        <a:xfrm>
          <a:off x="2793319" y="103995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E5050E-BA70-4911-A61B-19CE4C833D7D}">
      <dsp:nvSpPr>
        <dsp:cNvPr id="0" name=""/>
        <dsp:cNvSpPr/>
      </dsp:nvSpPr>
      <dsp:spPr>
        <a:xfrm>
          <a:off x="2208319" y="22459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1" kern="1200"/>
            <a:t>Data</a:t>
          </a:r>
          <a:endParaRPr lang="en-US" sz="1800" b="1" kern="1200"/>
        </a:p>
      </dsp:txBody>
      <dsp:txXfrm>
        <a:off x="2208319" y="2245950"/>
        <a:ext cx="1800000" cy="720000"/>
      </dsp:txXfrm>
    </dsp:sp>
    <dsp:sp modelId="{73762449-EB62-4369-894A-18EB8FC69621}">
      <dsp:nvSpPr>
        <dsp:cNvPr id="0" name=""/>
        <dsp:cNvSpPr/>
      </dsp:nvSpPr>
      <dsp:spPr>
        <a:xfrm>
          <a:off x="4674319" y="805950"/>
          <a:ext cx="1098000" cy="1098000"/>
        </a:xfrm>
        <a:prstGeom prst="ellipse">
          <a:avLst/>
        </a:prstGeom>
        <a:gradFill flip="none" rotWithShape="0">
          <a:gsLst>
            <a:gs pos="0">
              <a:schemeClr val="tx2">
                <a:lumMod val="75000"/>
                <a:lumOff val="25000"/>
                <a:shade val="30000"/>
                <a:satMod val="115000"/>
              </a:schemeClr>
            </a:gs>
            <a:gs pos="50000">
              <a:schemeClr val="tx2">
                <a:lumMod val="75000"/>
                <a:lumOff val="25000"/>
                <a:shade val="67500"/>
                <a:satMod val="115000"/>
              </a:schemeClr>
            </a:gs>
            <a:gs pos="100000">
              <a:schemeClr val="tx2">
                <a:lumMod val="75000"/>
                <a:lumOff val="25000"/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346FA5-9273-4356-B01A-C0E7F0CA03B5}">
      <dsp:nvSpPr>
        <dsp:cNvPr id="0" name=""/>
        <dsp:cNvSpPr/>
      </dsp:nvSpPr>
      <dsp:spPr>
        <a:xfrm>
          <a:off x="4908319" y="103995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AD708E-FE87-45A2-AADE-539E3F045C31}">
      <dsp:nvSpPr>
        <dsp:cNvPr id="0" name=""/>
        <dsp:cNvSpPr/>
      </dsp:nvSpPr>
      <dsp:spPr>
        <a:xfrm>
          <a:off x="4323319" y="22459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1" kern="1200"/>
            <a:t>EDA</a:t>
          </a:r>
        </a:p>
      </dsp:txBody>
      <dsp:txXfrm>
        <a:off x="4323319" y="2245950"/>
        <a:ext cx="1800000" cy="720000"/>
      </dsp:txXfrm>
    </dsp:sp>
    <dsp:sp modelId="{E68121C7-E216-4CDE-8617-3A6BF5DFEEB0}">
      <dsp:nvSpPr>
        <dsp:cNvPr id="0" name=""/>
        <dsp:cNvSpPr/>
      </dsp:nvSpPr>
      <dsp:spPr>
        <a:xfrm>
          <a:off x="6789319" y="805950"/>
          <a:ext cx="1098000" cy="1098000"/>
        </a:xfrm>
        <a:prstGeom prst="ellipse">
          <a:avLst/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B826BA-FAAE-4572-9DA6-CADBD777BC37}">
      <dsp:nvSpPr>
        <dsp:cNvPr id="0" name=""/>
        <dsp:cNvSpPr/>
      </dsp:nvSpPr>
      <dsp:spPr>
        <a:xfrm>
          <a:off x="7023319" y="103995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CF07E4-9C79-4966-9B96-1A714FB40525}">
      <dsp:nvSpPr>
        <dsp:cNvPr id="0" name=""/>
        <dsp:cNvSpPr/>
      </dsp:nvSpPr>
      <dsp:spPr>
        <a:xfrm>
          <a:off x="6438319" y="22459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1" kern="1200"/>
            <a:t>Modelling</a:t>
          </a:r>
        </a:p>
      </dsp:txBody>
      <dsp:txXfrm>
        <a:off x="6438319" y="2245950"/>
        <a:ext cx="1800000" cy="720000"/>
      </dsp:txXfrm>
    </dsp:sp>
    <dsp:sp modelId="{F286432F-3837-4B59-816F-4EA623973738}">
      <dsp:nvSpPr>
        <dsp:cNvPr id="0" name=""/>
        <dsp:cNvSpPr/>
      </dsp:nvSpPr>
      <dsp:spPr>
        <a:xfrm>
          <a:off x="8904319" y="805950"/>
          <a:ext cx="1098000" cy="1098000"/>
        </a:xfrm>
        <a:prstGeom prst="ellipse">
          <a:avLst/>
        </a:prstGeom>
        <a:gradFill flip="none" rotWithShape="0">
          <a:gsLst>
            <a:gs pos="0">
              <a:schemeClr val="accent6">
                <a:lumMod val="75000"/>
                <a:shade val="30000"/>
                <a:satMod val="115000"/>
              </a:schemeClr>
            </a:gs>
            <a:gs pos="50000">
              <a:schemeClr val="accent6">
                <a:lumMod val="75000"/>
                <a:shade val="67500"/>
                <a:satMod val="115000"/>
              </a:schemeClr>
            </a:gs>
            <a:gs pos="100000">
              <a:schemeClr val="accent6">
                <a:lumMod val="75000"/>
                <a:shade val="100000"/>
                <a:satMod val="11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565E46-23E3-4B5A-AC50-423B7A4D999A}">
      <dsp:nvSpPr>
        <dsp:cNvPr id="0" name=""/>
        <dsp:cNvSpPr/>
      </dsp:nvSpPr>
      <dsp:spPr>
        <a:xfrm>
          <a:off x="9138319" y="1039950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24AE31-9B80-486F-94CA-56BB6990A33F}">
      <dsp:nvSpPr>
        <dsp:cNvPr id="0" name=""/>
        <dsp:cNvSpPr/>
      </dsp:nvSpPr>
      <dsp:spPr>
        <a:xfrm>
          <a:off x="8553319" y="22459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1" kern="1200"/>
            <a:t>Conclusions</a:t>
          </a:r>
        </a:p>
      </dsp:txBody>
      <dsp:txXfrm>
        <a:off x="8553319" y="2245950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6514D-C2DF-4FF0-BA2A-B5428F71025A}">
      <dsp:nvSpPr>
        <dsp:cNvPr id="0" name=""/>
        <dsp:cNvSpPr/>
      </dsp:nvSpPr>
      <dsp:spPr>
        <a:xfrm>
          <a:off x="298772" y="974700"/>
          <a:ext cx="926437" cy="926437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25EFF1-D405-48ED-B7CC-C5BF9AA1A72E}">
      <dsp:nvSpPr>
        <dsp:cNvPr id="0" name=""/>
        <dsp:cNvSpPr/>
      </dsp:nvSpPr>
      <dsp:spPr>
        <a:xfrm>
          <a:off x="496210" y="1172137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6E27BAF-1BD9-46F1-9B90-72231C383A3F}">
      <dsp:nvSpPr>
        <dsp:cNvPr id="0" name=""/>
        <dsp:cNvSpPr/>
      </dsp:nvSpPr>
      <dsp:spPr>
        <a:xfrm>
          <a:off x="2616" y="2189700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b="1" kern="1200"/>
            <a:t>Overview</a:t>
          </a:r>
          <a:endParaRPr lang="en-US" sz="1500" b="1" kern="1200"/>
        </a:p>
      </dsp:txBody>
      <dsp:txXfrm>
        <a:off x="2616" y="2189700"/>
        <a:ext cx="1518750" cy="607500"/>
      </dsp:txXfrm>
    </dsp:sp>
    <dsp:sp modelId="{999EADBB-D835-49F0-AAAC-130731ACE8EA}">
      <dsp:nvSpPr>
        <dsp:cNvPr id="0" name=""/>
        <dsp:cNvSpPr/>
      </dsp:nvSpPr>
      <dsp:spPr>
        <a:xfrm>
          <a:off x="2083303" y="974700"/>
          <a:ext cx="926437" cy="926437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E49727-DFA0-495E-9FD2-29A17A000D74}">
      <dsp:nvSpPr>
        <dsp:cNvPr id="0" name=""/>
        <dsp:cNvSpPr/>
      </dsp:nvSpPr>
      <dsp:spPr>
        <a:xfrm>
          <a:off x="2280741" y="1172137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E5050E-BA70-4911-A61B-19CE4C833D7D}">
      <dsp:nvSpPr>
        <dsp:cNvPr id="0" name=""/>
        <dsp:cNvSpPr/>
      </dsp:nvSpPr>
      <dsp:spPr>
        <a:xfrm>
          <a:off x="1787147" y="2189700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b="1" kern="1200"/>
            <a:t>Risk</a:t>
          </a:r>
          <a:endParaRPr lang="en-US" sz="1500" b="1" kern="1200"/>
        </a:p>
      </dsp:txBody>
      <dsp:txXfrm>
        <a:off x="1787147" y="2189700"/>
        <a:ext cx="1518750" cy="607500"/>
      </dsp:txXfrm>
    </dsp:sp>
    <dsp:sp modelId="{73762449-EB62-4369-894A-18EB8FC69621}">
      <dsp:nvSpPr>
        <dsp:cNvPr id="0" name=""/>
        <dsp:cNvSpPr/>
      </dsp:nvSpPr>
      <dsp:spPr>
        <a:xfrm>
          <a:off x="3867835" y="974700"/>
          <a:ext cx="926437" cy="926437"/>
        </a:xfrm>
        <a:prstGeom prst="ellipse">
          <a:avLst/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346FA5-9273-4356-B01A-C0E7F0CA03B5}">
      <dsp:nvSpPr>
        <dsp:cNvPr id="0" name=""/>
        <dsp:cNvSpPr/>
      </dsp:nvSpPr>
      <dsp:spPr>
        <a:xfrm>
          <a:off x="4065272" y="1172137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AD708E-FE87-45A2-AADE-539E3F045C31}">
      <dsp:nvSpPr>
        <dsp:cNvPr id="0" name=""/>
        <dsp:cNvSpPr/>
      </dsp:nvSpPr>
      <dsp:spPr>
        <a:xfrm>
          <a:off x="3571678" y="2189700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b="1" kern="1200"/>
            <a:t>Facility</a:t>
          </a:r>
        </a:p>
      </dsp:txBody>
      <dsp:txXfrm>
        <a:off x="3571678" y="2189700"/>
        <a:ext cx="1518750" cy="607500"/>
      </dsp:txXfrm>
    </dsp:sp>
    <dsp:sp modelId="{E68121C7-E216-4CDE-8617-3A6BF5DFEEB0}">
      <dsp:nvSpPr>
        <dsp:cNvPr id="0" name=""/>
        <dsp:cNvSpPr/>
      </dsp:nvSpPr>
      <dsp:spPr>
        <a:xfrm>
          <a:off x="5652366" y="974700"/>
          <a:ext cx="926437" cy="926437"/>
        </a:xfrm>
        <a:prstGeom prst="ellipse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B826BA-FAAE-4572-9DA6-CADBD777BC37}">
      <dsp:nvSpPr>
        <dsp:cNvPr id="0" name=""/>
        <dsp:cNvSpPr/>
      </dsp:nvSpPr>
      <dsp:spPr>
        <a:xfrm>
          <a:off x="5849803" y="1172137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CF07E4-9C79-4966-9B96-1A714FB40525}">
      <dsp:nvSpPr>
        <dsp:cNvPr id="0" name=""/>
        <dsp:cNvSpPr/>
      </dsp:nvSpPr>
      <dsp:spPr>
        <a:xfrm>
          <a:off x="5356210" y="2189700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b="1" kern="1200"/>
            <a:t>Inspection</a:t>
          </a:r>
        </a:p>
      </dsp:txBody>
      <dsp:txXfrm>
        <a:off x="5356210" y="2189700"/>
        <a:ext cx="1518750" cy="607500"/>
      </dsp:txXfrm>
    </dsp:sp>
    <dsp:sp modelId="{F286432F-3837-4B59-816F-4EA623973738}">
      <dsp:nvSpPr>
        <dsp:cNvPr id="0" name=""/>
        <dsp:cNvSpPr/>
      </dsp:nvSpPr>
      <dsp:spPr>
        <a:xfrm>
          <a:off x="7436897" y="974700"/>
          <a:ext cx="926437" cy="926437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565E46-23E3-4B5A-AC50-423B7A4D999A}">
      <dsp:nvSpPr>
        <dsp:cNvPr id="0" name=""/>
        <dsp:cNvSpPr/>
      </dsp:nvSpPr>
      <dsp:spPr>
        <a:xfrm>
          <a:off x="7634335" y="1172137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24AE31-9B80-486F-94CA-56BB6990A33F}">
      <dsp:nvSpPr>
        <dsp:cNvPr id="0" name=""/>
        <dsp:cNvSpPr/>
      </dsp:nvSpPr>
      <dsp:spPr>
        <a:xfrm>
          <a:off x="7140741" y="2189700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b="1" kern="1200"/>
            <a:t>Restaurants</a:t>
          </a:r>
        </a:p>
      </dsp:txBody>
      <dsp:txXfrm>
        <a:off x="7140741" y="2189700"/>
        <a:ext cx="1518750" cy="607500"/>
      </dsp:txXfrm>
    </dsp:sp>
    <dsp:sp modelId="{6632FFE6-5A4D-4808-84B5-25AE3C4579A8}">
      <dsp:nvSpPr>
        <dsp:cNvPr id="0" name=""/>
        <dsp:cNvSpPr/>
      </dsp:nvSpPr>
      <dsp:spPr>
        <a:xfrm>
          <a:off x="9221428" y="974700"/>
          <a:ext cx="926437" cy="926437"/>
        </a:xfrm>
        <a:prstGeom prst="ellipse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C483C3-F132-4B58-B127-58ADD49D7189}">
      <dsp:nvSpPr>
        <dsp:cNvPr id="0" name=""/>
        <dsp:cNvSpPr/>
      </dsp:nvSpPr>
      <dsp:spPr>
        <a:xfrm>
          <a:off x="9418866" y="1172137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93109D-358C-484E-B7BE-968C0322DDDF}">
      <dsp:nvSpPr>
        <dsp:cNvPr id="0" name=""/>
        <dsp:cNvSpPr/>
      </dsp:nvSpPr>
      <dsp:spPr>
        <a:xfrm>
          <a:off x="8925272" y="2189700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500" b="1" kern="1200"/>
            <a:t>Violations</a:t>
          </a:r>
        </a:p>
      </dsp:txBody>
      <dsp:txXfrm>
        <a:off x="8925272" y="2189700"/>
        <a:ext cx="1518750" cy="60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12F45F-1930-1837-92D1-80874A78CE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E5C58-2781-400C-1A52-9AD3FE7604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65621-7015-4EE3-8333-98B0894332E1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46122-9DFA-802B-8F15-794B8D3F80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2206F-0790-09C6-FCD5-032C6DA9AA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8394E-18DA-4068-A311-51AE0A224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410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21B2F-5E17-402D-AE76-04FA0D1E36C1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4D066-FE21-4983-8E1B-2BD4727D9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2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0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2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9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0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0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0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8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3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2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12/5/2023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87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451E2-E39F-65A3-1130-35024412B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088136"/>
            <a:ext cx="5017008" cy="3495365"/>
          </a:xfrm>
        </p:spPr>
        <p:txBody>
          <a:bodyPr anchor="t">
            <a:normAutofit/>
          </a:bodyPr>
          <a:lstStyle/>
          <a:p>
            <a:r>
              <a:rPr lang="en-US" sz="4000"/>
              <a:t>Chicago's Culinary Compliance</a:t>
            </a:r>
            <a:br>
              <a:rPr lang="en-US" sz="4000"/>
            </a:br>
            <a:br>
              <a:rPr lang="en-US" sz="4000"/>
            </a:br>
            <a:r>
              <a:rPr lang="en-US" sz="1800" b="0" i="1" cap="none"/>
              <a:t>A review of restaurant and food service inspections</a:t>
            </a:r>
            <a:br>
              <a:rPr lang="en-US" sz="1800" b="0" i="1" cap="none"/>
            </a:br>
            <a:endParaRPr lang="en-US" sz="4000" b="0" i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hopping board with spices on top">
            <a:extLst>
              <a:ext uri="{FF2B5EF4-FFF2-40B4-BE49-F238E27FC236}">
                <a16:creationId xmlns:a16="http://schemas.microsoft.com/office/drawing/2014/main" id="{34036BDA-D1E7-1E0E-A39D-1FC010C4E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41"/>
          <a:stretch/>
        </p:blipFill>
        <p:spPr>
          <a:xfrm>
            <a:off x="7170768" y="552820"/>
            <a:ext cx="4305304" cy="269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City on a sunny day">
            <a:extLst>
              <a:ext uri="{FF2B5EF4-FFF2-40B4-BE49-F238E27FC236}">
                <a16:creationId xmlns:a16="http://schemas.microsoft.com/office/drawing/2014/main" id="{C7966729-52DD-2C26-3FEA-B9BBA5FFB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9"/>
          <a:stretch/>
        </p:blipFill>
        <p:spPr>
          <a:xfrm>
            <a:off x="7170769" y="3707668"/>
            <a:ext cx="4305303" cy="269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person in a suit and tie&#10;&#10;Description automatically generated">
            <a:extLst>
              <a:ext uri="{FF2B5EF4-FFF2-40B4-BE49-F238E27FC236}">
                <a16:creationId xmlns:a16="http://schemas.microsoft.com/office/drawing/2014/main" id="{07BD60E1-3A5A-6510-0D2E-8BBAE2088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95" y="4415049"/>
            <a:ext cx="1294449" cy="125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person in a suit and tie&#10;&#10;Description automatically generated">
            <a:extLst>
              <a:ext uri="{FF2B5EF4-FFF2-40B4-BE49-F238E27FC236}">
                <a16:creationId xmlns:a16="http://schemas.microsoft.com/office/drawing/2014/main" id="{526FF54F-1401-FD73-44D9-1DBA74DDB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57" y="4415049"/>
            <a:ext cx="1256588" cy="125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A person in a suit and tie&#10;&#10;Description automatically generated">
            <a:extLst>
              <a:ext uri="{FF2B5EF4-FFF2-40B4-BE49-F238E27FC236}">
                <a16:creationId xmlns:a16="http://schemas.microsoft.com/office/drawing/2014/main" id="{6EBE2FFF-4F58-8E1A-377B-F923A8B04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793" y="4415049"/>
            <a:ext cx="1256588" cy="125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DC47AE-CA76-AF33-F5AF-1960A47708E1}"/>
              </a:ext>
            </a:extLst>
          </p:cNvPr>
          <p:cNvSpPr txBox="1"/>
          <p:nvPr/>
        </p:nvSpPr>
        <p:spPr>
          <a:xfrm>
            <a:off x="1250157" y="5822302"/>
            <a:ext cx="125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Vikranth</a:t>
            </a:r>
          </a:p>
          <a:p>
            <a:pPr algn="ctr"/>
            <a:r>
              <a:rPr lang="en-IN" sz="1200" b="1"/>
              <a:t>Chapaala</a:t>
            </a:r>
            <a:endParaRPr lang="en-US" sz="12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8DCBC7-7941-6615-07DC-0DCFC4840BCB}"/>
              </a:ext>
            </a:extLst>
          </p:cNvPr>
          <p:cNvSpPr txBox="1"/>
          <p:nvPr/>
        </p:nvSpPr>
        <p:spPr>
          <a:xfrm>
            <a:off x="3058091" y="5822302"/>
            <a:ext cx="125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Phanindra Anagam</a:t>
            </a:r>
            <a:endParaRPr lang="en-US" sz="12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BE93A4-1E77-BA86-6EC3-834037D3733D}"/>
              </a:ext>
            </a:extLst>
          </p:cNvPr>
          <p:cNvSpPr txBox="1"/>
          <p:nvPr/>
        </p:nvSpPr>
        <p:spPr>
          <a:xfrm>
            <a:off x="4884956" y="5822302"/>
            <a:ext cx="125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Ritesh Vesalapu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20015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3665-CE75-0ED1-6F78-AF540CAF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738" y="771767"/>
            <a:ext cx="9922764" cy="733183"/>
          </a:xfrm>
        </p:spPr>
        <p:txBody>
          <a:bodyPr>
            <a:normAutofit/>
          </a:bodyPr>
          <a:lstStyle/>
          <a:p>
            <a:r>
              <a:rPr lang="en-IN" sz="4000"/>
              <a:t>Outcome trends</a:t>
            </a:r>
            <a:endParaRPr lang="en-US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F806D-2A4D-7B4F-C5C2-E4388D76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1769E0F-EF01-79D9-B6E2-839E70D82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482" y="1651794"/>
            <a:ext cx="8367276" cy="459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F241E-3A7F-A436-BB28-C05B0677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6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1055-12CD-EA47-B255-C67450A5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26" y="754343"/>
            <a:ext cx="9922764" cy="738555"/>
          </a:xfrm>
        </p:spPr>
        <p:txBody>
          <a:bodyPr/>
          <a:lstStyle/>
          <a:p>
            <a:r>
              <a:rPr lang="en-IN"/>
              <a:t>Risk Analysis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7DEE5-4151-D1EB-1B05-C24AE442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D67CB-138A-549C-9513-9D7DA18D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11</a:t>
            </a:fld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89671720-B662-4323-B707-8B61BBF2D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26" y="1961931"/>
            <a:ext cx="3949480" cy="3949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2FC2747C-B90A-919E-D33E-F43266E5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808" y="1962149"/>
            <a:ext cx="5536856" cy="3954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19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84F7-0B97-E45D-F5E0-6A4DA40A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775920"/>
            <a:ext cx="9922764" cy="690930"/>
          </a:xfrm>
        </p:spPr>
        <p:txBody>
          <a:bodyPr/>
          <a:lstStyle/>
          <a:p>
            <a:r>
              <a:rPr lang="en-IN"/>
              <a:t>Analysis of Facility Types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7BC82-DE1A-9411-58C8-9DF6366D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51F4F-4645-5C34-FC76-C5E13BB7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2A9C441-FAEA-07E8-98C7-BDE3FD5B6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136" y="2243505"/>
            <a:ext cx="3700030" cy="370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B5D396D-6BE4-4077-820F-2DB0587A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73" y="2243504"/>
            <a:ext cx="5183417" cy="3702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8379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84F7-0B97-E45D-F5E0-6A4DA40A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775920"/>
            <a:ext cx="9922764" cy="690930"/>
          </a:xfrm>
        </p:spPr>
        <p:txBody>
          <a:bodyPr/>
          <a:lstStyle/>
          <a:p>
            <a:r>
              <a:rPr lang="en-IN"/>
              <a:t>Analysis of Inspection Types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7BC82-DE1A-9411-58C8-9DF6366D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51F4F-4645-5C34-FC76-C5E13BB7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13</a:t>
            </a:fld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CAE51E7-4CD6-FF8D-6683-27B10991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6" y="2243504"/>
            <a:ext cx="4187537" cy="383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53B75EB2-E6DA-4D68-0FE3-99DC2771A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1893" y="2243503"/>
            <a:ext cx="5374005" cy="383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855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84F7-0B97-E45D-F5E0-6A4DA40A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15" y="775921"/>
            <a:ext cx="8319760" cy="788670"/>
          </a:xfrm>
        </p:spPr>
        <p:txBody>
          <a:bodyPr>
            <a:noAutofit/>
          </a:bodyPr>
          <a:lstStyle/>
          <a:p>
            <a:r>
              <a:rPr lang="en-IN" sz="4000"/>
              <a:t>Analysis of Restaurants</a:t>
            </a:r>
            <a:endParaRPr lang="en-US" sz="4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CC2D74-C5C9-1030-3813-BF078ABC6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015" y="2962802"/>
            <a:ext cx="5096882" cy="2123753"/>
          </a:xfrm>
        </p:spPr>
        <p:txBody>
          <a:bodyPr>
            <a:normAutofit/>
          </a:bodyPr>
          <a:lstStyle/>
          <a:p>
            <a:r>
              <a:rPr lang="en-IN" sz="2400"/>
              <a:t>In every </a:t>
            </a:r>
            <a:r>
              <a:rPr lang="en-IN" sz="2400" b="1"/>
              <a:t>100 restaurants </a:t>
            </a:r>
            <a:r>
              <a:rPr lang="en-IN" sz="2400"/>
              <a:t>inspected, </a:t>
            </a:r>
            <a:r>
              <a:rPr lang="en-US" sz="2400"/>
              <a:t>there are at least </a:t>
            </a:r>
            <a:br>
              <a:rPr lang="en-US" sz="2400"/>
            </a:br>
            <a:r>
              <a:rPr lang="en-US" sz="2400" b="1"/>
              <a:t>2 inspections at</a:t>
            </a:r>
            <a:r>
              <a:rPr lang="en-US" sz="2400"/>
              <a:t> </a:t>
            </a:r>
            <a:r>
              <a:rPr lang="en-US" sz="2400" b="1">
                <a:solidFill>
                  <a:schemeClr val="accent3">
                    <a:lumMod val="75000"/>
                  </a:schemeClr>
                </a:solidFill>
              </a:rPr>
              <a:t>Subway</a:t>
            </a:r>
            <a:r>
              <a:rPr lang="en-US" sz="240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/>
              <a:t>and </a:t>
            </a:r>
            <a:br>
              <a:rPr lang="en-US" sz="2400"/>
            </a:br>
            <a:r>
              <a:rPr lang="en-US" sz="2400" b="1"/>
              <a:t>1 inspection at </a:t>
            </a:r>
            <a:r>
              <a:rPr lang="en-US" sz="2400" b="1">
                <a:solidFill>
                  <a:schemeClr val="accent3">
                    <a:lumMod val="75000"/>
                  </a:schemeClr>
                </a:solidFill>
              </a:rPr>
              <a:t>Dunkin</a:t>
            </a:r>
            <a:r>
              <a:rPr lang="en-US" sz="2400" b="1"/>
              <a:t> </a:t>
            </a:r>
            <a:r>
              <a:rPr lang="en-US" sz="2400" b="1">
                <a:solidFill>
                  <a:schemeClr val="accent3">
                    <a:lumMod val="75000"/>
                  </a:schemeClr>
                </a:solidFill>
              </a:rPr>
              <a:t>Donuts</a:t>
            </a: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IN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7BC82-DE1A-9411-58C8-9DF6366D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51F4F-4645-5C34-FC76-C5E13BB7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14</a:t>
            </a:fld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4887CA2-32CB-6624-CDCC-4A240A9FC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25" y="1967279"/>
            <a:ext cx="493776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59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84F7-0B97-E45D-F5E0-6A4DA40A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15" y="775921"/>
            <a:ext cx="8319760" cy="788670"/>
          </a:xfrm>
        </p:spPr>
        <p:txBody>
          <a:bodyPr>
            <a:noAutofit/>
          </a:bodyPr>
          <a:lstStyle/>
          <a:p>
            <a:r>
              <a:rPr lang="en-IN" sz="4000"/>
              <a:t>Analysis of Violations</a:t>
            </a:r>
            <a:endParaRPr lang="en-US" sz="40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CC2D74-C5C9-1030-3813-BF078ABC6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015" y="2171438"/>
            <a:ext cx="5644496" cy="2325917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>
                <a:solidFill>
                  <a:schemeClr val="accent3">
                    <a:lumMod val="75000"/>
                  </a:schemeClr>
                </a:solidFill>
              </a:rPr>
              <a:t>45 Violation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Most Reported Violation: </a:t>
            </a:r>
            <a:r>
              <a:rPr lang="en-IN" sz="2400" b="1">
                <a:solidFill>
                  <a:schemeClr val="accent3">
                    <a:lumMod val="75000"/>
                  </a:schemeClr>
                </a:solidFill>
              </a:rPr>
              <a:t>Code 34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/>
              <a:t>Out of 160k inspections with violations, </a:t>
            </a:r>
            <a:r>
              <a:rPr lang="en-IN" sz="2400" b="1">
                <a:solidFill>
                  <a:srgbClr val="C00000"/>
                </a:solidFill>
              </a:rPr>
              <a:t>~20k citations </a:t>
            </a:r>
            <a:r>
              <a:rPr lang="en-IN" sz="2400"/>
              <a:t>were observed.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7BC82-DE1A-9411-58C8-9DF6366D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51F4F-4645-5C34-FC76-C5E13BB7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15</a:t>
            </a:fld>
            <a:endParaRPr lang="en-US"/>
          </a:p>
        </p:txBody>
      </p:sp>
      <p:pic>
        <p:nvPicPr>
          <p:cNvPr id="3" name="Content Placeholder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2703BCEC-447F-64DB-EA2D-0729C33CF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27" y="2171438"/>
            <a:ext cx="4572507" cy="3810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547A38-444C-CCB6-2D22-E11D4F529E95}"/>
              </a:ext>
            </a:extLst>
          </p:cNvPr>
          <p:cNvGrpSpPr/>
          <p:nvPr/>
        </p:nvGrpSpPr>
        <p:grpSpPr>
          <a:xfrm>
            <a:off x="929015" y="4912867"/>
            <a:ext cx="5644496" cy="1068994"/>
            <a:chOff x="929015" y="4912867"/>
            <a:chExt cx="5644496" cy="10689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768DA-1E38-9599-3CEF-C05E6C39D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015" y="4912867"/>
              <a:ext cx="5644496" cy="10689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88CCF6-5668-EF8F-B9F6-B6F8C10609BC}"/>
                </a:ext>
              </a:extLst>
            </p:cNvPr>
            <p:cNvSpPr/>
            <p:nvPr/>
          </p:nvSpPr>
          <p:spPr>
            <a:xfrm>
              <a:off x="929015" y="5523722"/>
              <a:ext cx="5644496" cy="13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579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4BC8-B8CD-03B1-291F-E1D40875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16" y="716417"/>
            <a:ext cx="9899674" cy="613047"/>
          </a:xfrm>
        </p:spPr>
        <p:txBody>
          <a:bodyPr>
            <a:normAutofit fontScale="90000"/>
          </a:bodyPr>
          <a:lstStyle/>
          <a:p>
            <a:r>
              <a:rPr lang="en-IN"/>
              <a:t>Modelling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F21849-094A-9D95-0D3E-7E6DF873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0" y="6295779"/>
            <a:ext cx="3695302" cy="365125"/>
          </a:xfrm>
        </p:spPr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46CD2-A7B2-2489-C3F7-45F0F6EA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3190" y="6295779"/>
            <a:ext cx="940296" cy="365125"/>
          </a:xfrm>
        </p:spPr>
        <p:txBody>
          <a:bodyPr/>
          <a:lstStyle/>
          <a:p>
            <a:fld id="{719D7796-F675-488F-AC46-C88938C8035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2F09509-C204-9921-0811-1D1342FEC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912207"/>
              </p:ext>
            </p:extLst>
          </p:nvPr>
        </p:nvGraphicFramePr>
        <p:xfrm>
          <a:off x="7901005" y="1329464"/>
          <a:ext cx="3241963" cy="1750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138">
                  <a:extLst>
                    <a:ext uri="{9D8B030D-6E8A-4147-A177-3AD203B41FA5}">
                      <a16:colId xmlns:a16="http://schemas.microsoft.com/office/drawing/2014/main" val="514912154"/>
                    </a:ext>
                  </a:extLst>
                </a:gridCol>
                <a:gridCol w="1153825">
                  <a:extLst>
                    <a:ext uri="{9D8B030D-6E8A-4147-A177-3AD203B41FA5}">
                      <a16:colId xmlns:a16="http://schemas.microsoft.com/office/drawing/2014/main" val="3746223541"/>
                    </a:ext>
                  </a:extLst>
                </a:gridCol>
              </a:tblGrid>
              <a:tr h="519112"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Model</a:t>
                      </a:r>
                      <a:endParaRPr lang="en-US" sz="1500"/>
                    </a:p>
                  </a:txBody>
                  <a:tcPr marL="76642" marR="76642" marT="38320" marB="3832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Accuracy</a:t>
                      </a:r>
                      <a:endParaRPr lang="en-US" sz="1500"/>
                    </a:p>
                  </a:txBody>
                  <a:tcPr marL="76642" marR="76642" marT="38320" marB="3832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381942"/>
                  </a:ext>
                </a:extLst>
              </a:tr>
              <a:tr h="4103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1"/>
                        <a:t>Logistic Regression</a:t>
                      </a:r>
                      <a:endParaRPr lang="en-US" sz="1500" b="1"/>
                    </a:p>
                  </a:txBody>
                  <a:tcPr marL="76642" marR="76642" marT="38320" marB="383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74%</a:t>
                      </a:r>
                    </a:p>
                  </a:txBody>
                  <a:tcPr marL="76642" marR="76642" marT="38320" marB="38320" anchor="ctr"/>
                </a:tc>
                <a:extLst>
                  <a:ext uri="{0D108BD9-81ED-4DB2-BD59-A6C34878D82A}">
                    <a16:rowId xmlns:a16="http://schemas.microsoft.com/office/drawing/2014/main" val="2306066027"/>
                  </a:ext>
                </a:extLst>
              </a:tr>
              <a:tr h="4103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1"/>
                        <a:t>Decision Tree</a:t>
                      </a:r>
                    </a:p>
                  </a:txBody>
                  <a:tcPr marL="76642" marR="76642" marT="38320" marB="383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71%</a:t>
                      </a:r>
                      <a:endParaRPr lang="en-US" sz="1500"/>
                    </a:p>
                  </a:txBody>
                  <a:tcPr marL="76642" marR="76642" marT="38320" marB="38320" anchor="ctr"/>
                </a:tc>
                <a:extLst>
                  <a:ext uri="{0D108BD9-81ED-4DB2-BD59-A6C34878D82A}">
                    <a16:rowId xmlns:a16="http://schemas.microsoft.com/office/drawing/2014/main" val="1661633565"/>
                  </a:ext>
                </a:extLst>
              </a:tr>
              <a:tr h="4103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1"/>
                        <a:t>Random Forest</a:t>
                      </a:r>
                      <a:endParaRPr lang="en-US" sz="1500" b="1"/>
                    </a:p>
                  </a:txBody>
                  <a:tcPr marL="76642" marR="76642" marT="38320" marB="383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/>
                        <a:t>73%</a:t>
                      </a:r>
                      <a:endParaRPr lang="en-US" sz="1500"/>
                    </a:p>
                  </a:txBody>
                  <a:tcPr marL="76642" marR="76642" marT="38320" marB="38320" anchor="ctr"/>
                </a:tc>
                <a:extLst>
                  <a:ext uri="{0D108BD9-81ED-4DB2-BD59-A6C34878D82A}">
                    <a16:rowId xmlns:a16="http://schemas.microsoft.com/office/drawing/2014/main" val="727576377"/>
                  </a:ext>
                </a:extLst>
              </a:tr>
            </a:tbl>
          </a:graphicData>
        </a:graphic>
      </p:graphicFrame>
      <p:pic>
        <p:nvPicPr>
          <p:cNvPr id="6" name="Picture 5" descr="A blue squares with black text&#10;&#10;Description automatically generated">
            <a:extLst>
              <a:ext uri="{FF2B5EF4-FFF2-40B4-BE49-F238E27FC236}">
                <a16:creationId xmlns:a16="http://schemas.microsoft.com/office/drawing/2014/main" id="{39E98328-6112-752D-E20A-B6940D762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77" y="3585595"/>
            <a:ext cx="3547722" cy="2217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F928B3-E429-9F2E-D698-DC421C6117A3}"/>
              </a:ext>
            </a:extLst>
          </p:cNvPr>
          <p:cNvSpPr/>
          <p:nvPr/>
        </p:nvSpPr>
        <p:spPr>
          <a:xfrm>
            <a:off x="7762875" y="1788307"/>
            <a:ext cx="3518224" cy="498824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showing a positive rate&#10;&#10;Description automatically generated with medium confidence">
            <a:extLst>
              <a:ext uri="{FF2B5EF4-FFF2-40B4-BE49-F238E27FC236}">
                <a16:creationId xmlns:a16="http://schemas.microsoft.com/office/drawing/2014/main" id="{87A43125-7E6F-BA85-AAAF-F9CCD71C6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8" y="1782260"/>
            <a:ext cx="6433058" cy="4020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286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8850E-6B2A-429C-0E68-18699FBD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816778"/>
            <a:ext cx="6007950" cy="757083"/>
          </a:xfrm>
        </p:spPr>
        <p:txBody>
          <a:bodyPr>
            <a:normAutofit/>
          </a:bodyPr>
          <a:lstStyle/>
          <a:p>
            <a:r>
              <a:rPr lang="en-IN" sz="3600"/>
              <a:t>Model</a:t>
            </a:r>
            <a:r>
              <a:rPr lang="en-IN" sz="4000"/>
              <a:t> </a:t>
            </a:r>
            <a:r>
              <a:rPr lang="en-IN" sz="3600"/>
              <a:t>Comparison</a:t>
            </a:r>
            <a:endParaRPr lang="en-US" sz="4000"/>
          </a:p>
        </p:txBody>
      </p:sp>
      <p:pic>
        <p:nvPicPr>
          <p:cNvPr id="7" name="Content Placeholder 6" descr="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57E4034F-0D8E-A62D-0F9E-648E80108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674" y="1871629"/>
            <a:ext cx="6146800" cy="384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20606A-4019-B97A-C3B8-C9A87ADE1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457384"/>
            <a:ext cx="3785860" cy="267024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Models are ranked by their ability to correctly classify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3">
                    <a:lumMod val="75000"/>
                  </a:schemeClr>
                </a:solidFill>
              </a:rPr>
              <a:t>Logistic Regression </a:t>
            </a:r>
            <a:r>
              <a:rPr lang="en-US" sz="1800"/>
              <a:t>(AUC: 0.78) outperforms Random Forest (AUC: 0.75) and Decision Tree (AUC: 0.67)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61BEE-2E39-B34E-B764-508455EE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EF1A4-A0CC-4008-6392-A9CBA55D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4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74953-70B0-54E7-B4B8-389C6F7D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488" y="817764"/>
            <a:ext cx="6324712" cy="902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Forecasting </a:t>
            </a:r>
            <a:r>
              <a:rPr lang="en-US" sz="4000">
                <a:solidFill>
                  <a:schemeClr val="accent3">
                    <a:lumMod val="75000"/>
                  </a:schemeClr>
                </a:solidFill>
              </a:rPr>
              <a:t>Pass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BE6797-2CDF-4887-B014-A00CC54D2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112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5DA31CE-A167-8936-D18E-43D92DB8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88" y="1840633"/>
            <a:ext cx="10252900" cy="4203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E7D42-3A6E-BE37-3B79-AE7D0AD9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0" y="6389688"/>
            <a:ext cx="36953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12/5/2023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C79EA-7605-5BE3-33C6-09EA79B5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3190" y="6389688"/>
            <a:ext cx="9402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8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E1B5-4F7D-C0F1-8029-525120F25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71" y="794410"/>
            <a:ext cx="9922764" cy="1294228"/>
          </a:xfrm>
        </p:spPr>
        <p:txBody>
          <a:bodyPr/>
          <a:lstStyle/>
          <a:p>
            <a:r>
              <a:rPr lang="en-IN"/>
              <a:t>Conclusions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83358-95B8-E3DA-5686-0E082C00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5A9A8-BAE2-829E-0DA1-F0F53E6F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61B45-978C-34D7-FC46-5BE65AFA59A2}"/>
              </a:ext>
            </a:extLst>
          </p:cNvPr>
          <p:cNvSpPr txBox="1"/>
          <p:nvPr/>
        </p:nvSpPr>
        <p:spPr>
          <a:xfrm>
            <a:off x="928730" y="2123956"/>
            <a:ext cx="890847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number of violations, citations an inspection received, and the inspection type seem to be affecting the inspection outcome.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3">
                    <a:lumMod val="75000"/>
                  </a:schemeClr>
                </a:solidFill>
              </a:rPr>
              <a:t>Hypothesis</a:t>
            </a:r>
            <a:r>
              <a:rPr lang="en-US" sz="2000"/>
              <a:t>: </a:t>
            </a:r>
            <a:r>
              <a:rPr lang="en-US" sz="2000">
                <a:latin typeface="+mj-lt"/>
                <a:cs typeface="Arial" panose="020B0604020202020204" pitchFamily="34" charset="0"/>
              </a:rPr>
              <a:t>The attributes of food establishments impact the outcomes of their inspections - </a:t>
            </a:r>
            <a:r>
              <a:rPr lang="en-US" sz="2000" b="1">
                <a:latin typeface="+mj-lt"/>
                <a:cs typeface="Arial" panose="020B060402020202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60414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A07B-A1BD-9BAB-688D-A53AA308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735682"/>
            <a:ext cx="9922764" cy="757216"/>
          </a:xfrm>
        </p:spPr>
        <p:txBody>
          <a:bodyPr/>
          <a:lstStyle/>
          <a:p>
            <a:r>
              <a:rPr lang="en-IN"/>
              <a:t>Literature Review</a:t>
            </a:r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F9524FD-6BE0-04C7-96C5-4B699A0CE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047390"/>
              </p:ext>
            </p:extLst>
          </p:nvPr>
        </p:nvGraphicFramePr>
        <p:xfrm>
          <a:off x="1134618" y="2021932"/>
          <a:ext cx="9922764" cy="3838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A90AF-8976-66AF-20D2-51768207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43CDB-2023-2742-E77D-46D24713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9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57B8-4838-24FE-D63B-5D237F31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5" y="838357"/>
            <a:ext cx="5592492" cy="1104743"/>
          </a:xfrm>
        </p:spPr>
        <p:txBody>
          <a:bodyPr>
            <a:normAutofit/>
          </a:bodyPr>
          <a:lstStyle/>
          <a:p>
            <a:r>
              <a:rPr lang="en-IN" sz="4800"/>
              <a:t>Agenda</a:t>
            </a:r>
            <a:endParaRPr lang="en-US" sz="6000"/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D1089F93-A2AD-6B40-21C4-086FDE6880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8633089"/>
              </p:ext>
            </p:extLst>
          </p:nvPr>
        </p:nvGraphicFramePr>
        <p:xfrm>
          <a:off x="1088135" y="2010747"/>
          <a:ext cx="10446639" cy="37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2429B-1B88-D512-6C13-470F82DC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407F0-0AF1-8C25-BABA-BBA6C6F7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6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arts in the center of a target">
            <a:extLst>
              <a:ext uri="{FF2B5EF4-FFF2-40B4-BE49-F238E27FC236}">
                <a16:creationId xmlns:a16="http://schemas.microsoft.com/office/drawing/2014/main" id="{A2FE2CE3-EEDF-6209-37C1-5581DB54E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8242" l="3223" r="99561">
                        <a14:foregroundMark x1="26807" y1="85742" x2="18750" y2="87044"/>
                        <a14:foregroundMark x1="18750" y1="87044" x2="11914" y2="80208"/>
                        <a14:foregroundMark x1="11914" y1="80208" x2="6152" y2="80273"/>
                        <a14:foregroundMark x1="6152" y1="80273" x2="21680" y2="79297"/>
                        <a14:foregroundMark x1="21680" y1="79297" x2="3516" y2="79622"/>
                        <a14:foregroundMark x1="3516" y1="79622" x2="13086" y2="89453"/>
                        <a14:foregroundMark x1="13086" y1="89453" x2="89355" y2="94661"/>
                        <a14:foregroundMark x1="21191" y1="83659" x2="24561" y2="83659"/>
                        <a14:foregroundMark x1="17529" y1="84505" x2="14551" y2="85547"/>
                        <a14:foregroundMark x1="14844" y1="85547" x2="18848" y2="85026"/>
                        <a14:foregroundMark x1="19873" y1="84766" x2="20264" y2="84635"/>
                        <a14:foregroundMark x1="20264" y1="84635" x2="15234" y2="81641"/>
                        <a14:foregroundMark x1="15234" y1="81641" x2="15771" y2="82292"/>
                        <a14:foregroundMark x1="15869" y1="82292" x2="19873" y2="83138"/>
                        <a14:foregroundMark x1="19141" y1="84505" x2="23047" y2="84635"/>
                        <a14:foregroundMark x1="17920" y1="82292" x2="12646" y2="80404"/>
                        <a14:foregroundMark x1="12646" y1="80404" x2="15479" y2="81901"/>
                        <a14:foregroundMark x1="18213" y1="83919" x2="20557" y2="85156"/>
                        <a14:foregroundMark x1="20557" y1="85156" x2="20557" y2="85156"/>
                        <a14:foregroundMark x1="81299" y1="92643" x2="61475" y2="92318"/>
                        <a14:foregroundMark x1="61475" y1="92318" x2="74805" y2="92904"/>
                        <a14:foregroundMark x1="74805" y1="92904" x2="70801" y2="92904"/>
                        <a14:foregroundMark x1="3320" y1="82747" x2="3271" y2="90690"/>
                        <a14:foregroundMark x1="3271" y1="90690" x2="4150" y2="91276"/>
                        <a14:foregroundMark x1="4150" y1="91146" x2="4150" y2="91146"/>
                        <a14:foregroundMark x1="20068" y1="92773" x2="27441" y2="91992"/>
                        <a14:foregroundMark x1="27441" y1="91992" x2="50439" y2="94010"/>
                        <a14:foregroundMark x1="50439" y1="94010" x2="24658" y2="92904"/>
                        <a14:foregroundMark x1="26416" y1="94141" x2="52295" y2="94010"/>
                        <a14:foregroundMark x1="50879" y1="94987" x2="50586" y2="95117"/>
                        <a14:foregroundMark x1="44434" y1="95117" x2="77002" y2="96484"/>
                        <a14:foregroundMark x1="93652" y1="98242" x2="99561" y2="96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65"/>
          <a:stretch/>
        </p:blipFill>
        <p:spPr>
          <a:xfrm>
            <a:off x="0" y="7194"/>
            <a:ext cx="12191999" cy="6850806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BFDBF-6B43-F6CB-A874-2D1E54DF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232" y="774627"/>
            <a:ext cx="4147804" cy="540988"/>
          </a:xfrm>
        </p:spPr>
        <p:txBody>
          <a:bodyPr>
            <a:noAutofit/>
          </a:bodyPr>
          <a:lstStyle/>
          <a:p>
            <a:r>
              <a:rPr lang="en-IN"/>
              <a:t>Objective</a:t>
            </a:r>
            <a:endParaRPr lang="en-US" sz="4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80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6463F-148C-7BCB-891D-A5E3DDFBD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0" y="6389688"/>
            <a:ext cx="3695302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12/5/2023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6FDD19-63CD-4A93-30AB-B2333477F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9701064-9AAF-B1CA-A2DE-5AFC28582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32" y="1890647"/>
            <a:ext cx="8788878" cy="39316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accent3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To explore the relationship between the attributes of food establishments and the outcomes of their inspections</a:t>
            </a:r>
          </a:p>
          <a:p>
            <a:pPr marL="0" indent="0">
              <a:spcBef>
                <a:spcPts val="500"/>
              </a:spcBef>
              <a:buNone/>
            </a:pPr>
            <a:endParaRPr lang="en-US" b="1">
              <a:latin typeface="+mj-lt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>
                <a:latin typeface="+mj-lt"/>
                <a:cs typeface="Arial" panose="020B0604020202020204" pitchFamily="34" charset="0"/>
              </a:rPr>
              <a:t>Key focus areas include: </a:t>
            </a:r>
          </a:p>
          <a:p>
            <a:pPr lvl="1">
              <a:buFont typeface="Arial,Sans-Serif"/>
              <a:buChar char="•"/>
            </a:pPr>
            <a:r>
              <a:rPr lang="en-US" i="1">
                <a:latin typeface="+mj-lt"/>
                <a:cs typeface="Arial" panose="020B0604020202020204" pitchFamily="34" charset="0"/>
              </a:rPr>
              <a:t>Examine trends and patterns in pass/fail rates over time </a:t>
            </a:r>
          </a:p>
          <a:p>
            <a:pPr lvl="1">
              <a:buFont typeface="Arial,Sans-Serif"/>
              <a:buChar char="•"/>
            </a:pPr>
            <a:r>
              <a:rPr lang="en-US" i="1">
                <a:latin typeface="+mj-lt"/>
                <a:cs typeface="Arial" panose="020B0604020202020204" pitchFamily="34" charset="0"/>
              </a:rPr>
              <a:t>Assess the impact of different inspection types on these rates </a:t>
            </a:r>
          </a:p>
          <a:p>
            <a:pPr lvl="1">
              <a:buFont typeface="Arial,Sans-Serif"/>
              <a:buChar char="•"/>
            </a:pPr>
            <a:r>
              <a:rPr lang="en-US" i="1">
                <a:latin typeface="+mj-lt"/>
                <a:cs typeface="Arial" panose="020B0604020202020204" pitchFamily="34" charset="0"/>
              </a:rPr>
              <a:t>Analyze common violations for targeted safety improvements </a:t>
            </a:r>
          </a:p>
          <a:p>
            <a:pPr lvl="1">
              <a:buFont typeface="Arial,Sans-Serif"/>
              <a:buChar char="•"/>
            </a:pPr>
            <a:r>
              <a:rPr lang="en-US" i="1">
                <a:latin typeface="+mj-lt"/>
                <a:cs typeface="Arial" panose="020B0604020202020204" pitchFamily="34" charset="0"/>
              </a:rPr>
              <a:t>Develop a predictive model to forecast future inspection outcomes</a:t>
            </a:r>
          </a:p>
        </p:txBody>
      </p:sp>
    </p:spTree>
    <p:extLst>
      <p:ext uri="{BB962C8B-B14F-4D97-AF65-F5344CB8AC3E}">
        <p14:creationId xmlns:p14="http://schemas.microsoft.com/office/powerpoint/2010/main" val="41794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270F-135F-C10B-5A1E-D78D8D66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34" y="779041"/>
            <a:ext cx="5000350" cy="647114"/>
          </a:xfrm>
        </p:spPr>
        <p:txBody>
          <a:bodyPr>
            <a:noAutofit/>
          </a:bodyPr>
          <a:lstStyle/>
          <a:p>
            <a:r>
              <a:rPr lang="en-IN"/>
              <a:t>Data Description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83122-420C-D804-A6B6-FD4460D31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EBFB8B56-3DD5-67DF-1E6C-0331CB90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5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08187F4-67A7-3401-0299-B45A8786D9DF}"/>
              </a:ext>
            </a:extLst>
          </p:cNvPr>
          <p:cNvGrpSpPr/>
          <p:nvPr/>
        </p:nvGrpSpPr>
        <p:grpSpPr>
          <a:xfrm>
            <a:off x="2241655" y="1743721"/>
            <a:ext cx="7708689" cy="3737585"/>
            <a:chOff x="2241655" y="1799705"/>
            <a:chExt cx="7708689" cy="373758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02E534B-301A-07E8-CAB9-E78DC1F1110A}"/>
                </a:ext>
              </a:extLst>
            </p:cNvPr>
            <p:cNvGrpSpPr/>
            <p:nvPr/>
          </p:nvGrpSpPr>
          <p:grpSpPr>
            <a:xfrm>
              <a:off x="2241655" y="2169037"/>
              <a:ext cx="7708689" cy="3368253"/>
              <a:chOff x="2084793" y="2383349"/>
              <a:chExt cx="7825989" cy="336825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D101FB-CB09-ACC1-37A6-A6AD386F859C}"/>
                  </a:ext>
                </a:extLst>
              </p:cNvPr>
              <p:cNvSpPr/>
              <p:nvPr/>
            </p:nvSpPr>
            <p:spPr>
              <a:xfrm>
                <a:off x="5273290" y="3372773"/>
                <a:ext cx="1390261" cy="1390261"/>
              </a:xfrm>
              <a:prstGeom prst="ellipse">
                <a:avLst/>
              </a:prstGeom>
              <a:solidFill>
                <a:schemeClr val="accent3">
                  <a:lumMod val="75000"/>
                  <a:alpha val="82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C52AEB1-BCF5-1A3B-0C48-867B2DEEE6C3}"/>
                  </a:ext>
                </a:extLst>
              </p:cNvPr>
              <p:cNvSpPr/>
              <p:nvPr/>
            </p:nvSpPr>
            <p:spPr>
              <a:xfrm>
                <a:off x="7028106" y="2384210"/>
                <a:ext cx="1748770" cy="582923"/>
              </a:xfrm>
              <a:prstGeom prst="round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Inspection ID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2EFB5B8C-2BF6-6734-2F0C-36EE8BE6A83C}"/>
                  </a:ext>
                </a:extLst>
              </p:cNvPr>
              <p:cNvSpPr/>
              <p:nvPr/>
            </p:nvSpPr>
            <p:spPr>
              <a:xfrm>
                <a:off x="7788787" y="3776441"/>
                <a:ext cx="2121995" cy="582923"/>
              </a:xfrm>
              <a:prstGeom prst="round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Facility Type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2F19CEB4-10BA-CD5F-D52E-BC5E6539F632}"/>
                  </a:ext>
                </a:extLst>
              </p:cNvPr>
              <p:cNvSpPr/>
              <p:nvPr/>
            </p:nvSpPr>
            <p:spPr>
              <a:xfrm>
                <a:off x="3115042" y="2383349"/>
                <a:ext cx="1748770" cy="582923"/>
              </a:xfrm>
              <a:prstGeom prst="round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Risk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F291C6D-6279-7BF3-EA26-5EA2016C5296}"/>
                  </a:ext>
                </a:extLst>
              </p:cNvPr>
              <p:cNvSpPr/>
              <p:nvPr/>
            </p:nvSpPr>
            <p:spPr>
              <a:xfrm>
                <a:off x="2084793" y="3776441"/>
                <a:ext cx="2063261" cy="582923"/>
              </a:xfrm>
              <a:prstGeom prst="round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Inspection Type</a:t>
                </a: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BF237BC-5082-0C9B-6F57-186E1FF4833B}"/>
                  </a:ext>
                </a:extLst>
              </p:cNvPr>
              <p:cNvSpPr/>
              <p:nvPr/>
            </p:nvSpPr>
            <p:spPr>
              <a:xfrm>
                <a:off x="7028106" y="5168679"/>
                <a:ext cx="1748770" cy="582923"/>
              </a:xfrm>
              <a:prstGeom prst="round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Violations</a:t>
                </a: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A8CACCF-B084-456D-3431-BC5C35585C29}"/>
                  </a:ext>
                </a:extLst>
              </p:cNvPr>
              <p:cNvSpPr/>
              <p:nvPr/>
            </p:nvSpPr>
            <p:spPr>
              <a:xfrm>
                <a:off x="3116424" y="5168679"/>
                <a:ext cx="1748770" cy="582923"/>
              </a:xfrm>
              <a:prstGeom prst="round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Results</a:t>
                </a:r>
              </a:p>
            </p:txBody>
          </p:sp>
          <p:pic>
            <p:nvPicPr>
              <p:cNvPr id="50" name="Graphic 49" descr="Database with solid fill">
                <a:extLst>
                  <a:ext uri="{FF2B5EF4-FFF2-40B4-BE49-F238E27FC236}">
                    <a16:creationId xmlns:a16="http://schemas.microsoft.com/office/drawing/2014/main" id="{B22081E4-E6E3-3BB3-207C-F383A932E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11220" y="3631196"/>
                <a:ext cx="914399" cy="914400"/>
              </a:xfrm>
              <a:prstGeom prst="rect">
                <a:avLst/>
              </a:prstGeom>
            </p:spPr>
          </p:pic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755025E-3283-41C1-B2A9-8614AC78F54C}"/>
                  </a:ext>
                </a:extLst>
              </p:cNvPr>
              <p:cNvCxnSpPr>
                <a:stCxn id="43" idx="1"/>
                <a:endCxn id="46" idx="3"/>
              </p:cNvCxnSpPr>
              <p:nvPr/>
            </p:nvCxnSpPr>
            <p:spPr>
              <a:xfrm flipH="1" flipV="1">
                <a:off x="4863812" y="2674811"/>
                <a:ext cx="613077" cy="901561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FFE54D8-EEF5-7E14-0975-DF225477904E}"/>
                  </a:ext>
                </a:extLst>
              </p:cNvPr>
              <p:cNvCxnSpPr>
                <a:cxnSpLocks/>
                <a:stCxn id="43" idx="2"/>
                <a:endCxn id="47" idx="3"/>
              </p:cNvCxnSpPr>
              <p:nvPr/>
            </p:nvCxnSpPr>
            <p:spPr>
              <a:xfrm flipH="1" flipV="1">
                <a:off x="4148054" y="4067903"/>
                <a:ext cx="1125236" cy="1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8A9E5B6-A623-35AB-94DC-797556092876}"/>
                  </a:ext>
                </a:extLst>
              </p:cNvPr>
              <p:cNvCxnSpPr>
                <a:cxnSpLocks/>
                <a:stCxn id="43" idx="3"/>
                <a:endCxn id="49" idx="3"/>
              </p:cNvCxnSpPr>
              <p:nvPr/>
            </p:nvCxnSpPr>
            <p:spPr>
              <a:xfrm flipH="1">
                <a:off x="4865194" y="4559435"/>
                <a:ext cx="611695" cy="900706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C414978-7E10-D7AB-5E65-7CD69AE1EFA1}"/>
                  </a:ext>
                </a:extLst>
              </p:cNvPr>
              <p:cNvCxnSpPr>
                <a:cxnSpLocks/>
                <a:stCxn id="43" idx="7"/>
                <a:endCxn id="44" idx="1"/>
              </p:cNvCxnSpPr>
              <p:nvPr/>
            </p:nvCxnSpPr>
            <p:spPr>
              <a:xfrm flipV="1">
                <a:off x="6459952" y="2675672"/>
                <a:ext cx="568154" cy="900700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1F694C-D23C-FFDB-E515-A221D0DF640B}"/>
                  </a:ext>
                </a:extLst>
              </p:cNvPr>
              <p:cNvCxnSpPr>
                <a:cxnSpLocks/>
                <a:stCxn id="43" idx="6"/>
                <a:endCxn id="45" idx="1"/>
              </p:cNvCxnSpPr>
              <p:nvPr/>
            </p:nvCxnSpPr>
            <p:spPr>
              <a:xfrm flipV="1">
                <a:off x="6663551" y="4067903"/>
                <a:ext cx="1125237" cy="1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497C9AA-F05E-4DFC-BF84-8A3B531D4B24}"/>
                  </a:ext>
                </a:extLst>
              </p:cNvPr>
              <p:cNvCxnSpPr>
                <a:cxnSpLocks/>
                <a:stCxn id="43" idx="5"/>
                <a:endCxn id="48" idx="1"/>
              </p:cNvCxnSpPr>
              <p:nvPr/>
            </p:nvCxnSpPr>
            <p:spPr>
              <a:xfrm>
                <a:off x="6459952" y="4559435"/>
                <a:ext cx="568154" cy="900706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340416-1C0D-728C-FEA6-50A3E257E976}"/>
                </a:ext>
              </a:extLst>
            </p:cNvPr>
            <p:cNvSpPr txBox="1"/>
            <p:nvPr/>
          </p:nvSpPr>
          <p:spPr>
            <a:xfrm>
              <a:off x="7110874" y="1799705"/>
              <a:ext cx="172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/>
                <a:t>(Unique)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986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270F-135F-C10B-5A1E-D78D8D66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7" y="578498"/>
            <a:ext cx="4538222" cy="16235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IN"/>
              <a:t>Data Cleaning</a:t>
            </a:r>
            <a:br>
              <a:rPr lang="en-IN"/>
            </a:br>
            <a:r>
              <a:rPr lang="en-IN" sz="1800"/>
              <a:t>and</a:t>
            </a:r>
            <a:r>
              <a:rPr lang="en-IN" sz="2000"/>
              <a:t> </a:t>
            </a:r>
            <a:r>
              <a:rPr lang="en-IN" sz="2400">
                <a:solidFill>
                  <a:schemeClr val="accent3">
                    <a:lumMod val="75000"/>
                  </a:schemeClr>
                </a:solidFill>
              </a:rPr>
              <a:t>Libraries</a:t>
            </a:r>
            <a:r>
              <a:rPr lang="en-IN" sz="2800">
                <a:solidFill>
                  <a:schemeClr val="accent3">
                    <a:lumMod val="75000"/>
                  </a:schemeClr>
                </a:solidFill>
              </a:rPr>
              <a:t> used</a:t>
            </a:r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259D-A944-1FB0-4707-25C084F0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7" y="2340916"/>
            <a:ext cx="7953227" cy="2935499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3">
                  <a:lumMod val="7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IN" sz="2000"/>
              <a:t>Missing Values Handling</a:t>
            </a:r>
          </a:p>
          <a:p>
            <a:pPr>
              <a:buClr>
                <a:schemeClr val="accent3">
                  <a:lumMod val="7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IN" sz="2000"/>
              <a:t>Used </a:t>
            </a:r>
            <a:r>
              <a:rPr lang="en-IN" sz="2000" b="1">
                <a:solidFill>
                  <a:schemeClr val="accent3">
                    <a:lumMod val="75000"/>
                  </a:schemeClr>
                </a:solidFill>
              </a:rPr>
              <a:t>BeautifulSoup4</a:t>
            </a:r>
            <a:r>
              <a:rPr lang="en-IN" sz="2000"/>
              <a:t> to scrape suburbs from Chicago</a:t>
            </a:r>
          </a:p>
          <a:p>
            <a:pPr>
              <a:buClr>
                <a:schemeClr val="accent3">
                  <a:lumMod val="7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IN" sz="2000"/>
              <a:t>Ensured Data Consistency using </a:t>
            </a:r>
            <a:r>
              <a:rPr lang="en-IN" sz="2000" b="1">
                <a:solidFill>
                  <a:schemeClr val="accent3">
                    <a:lumMod val="75000"/>
                  </a:schemeClr>
                </a:solidFill>
              </a:rPr>
              <a:t>fuzzywuzzy</a:t>
            </a:r>
          </a:p>
          <a:p>
            <a:pPr>
              <a:buClr>
                <a:schemeClr val="accent3">
                  <a:lumMod val="7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IN" sz="2000"/>
              <a:t>Extracted Violation codes using regular expressions with </a:t>
            </a:r>
            <a:r>
              <a:rPr lang="en-IN" sz="2000" b="1">
                <a:solidFill>
                  <a:schemeClr val="accent3">
                    <a:lumMod val="75000"/>
                  </a:schemeClr>
                </a:solidFill>
              </a:rPr>
              <a:t>re </a:t>
            </a:r>
            <a:r>
              <a:rPr lang="en-IN" sz="2000">
                <a:solidFill>
                  <a:schemeClr val="bg2">
                    <a:lumMod val="10000"/>
                  </a:schemeClr>
                </a:solidFill>
              </a:rPr>
              <a:t>library</a:t>
            </a:r>
          </a:p>
          <a:p>
            <a:pPr>
              <a:buClr>
                <a:schemeClr val="accent3">
                  <a:lumMod val="7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IN" sz="2000">
                <a:solidFill>
                  <a:schemeClr val="bg2">
                    <a:lumMod val="10000"/>
                  </a:schemeClr>
                </a:solidFill>
              </a:rPr>
              <a:t>Used </a:t>
            </a:r>
            <a:r>
              <a:rPr lang="en-IN" sz="2000" b="1">
                <a:solidFill>
                  <a:schemeClr val="accent3">
                    <a:lumMod val="75000"/>
                  </a:schemeClr>
                </a:solidFill>
              </a:rPr>
              <a:t>folium</a:t>
            </a:r>
            <a:r>
              <a:rPr lang="en-IN" sz="2000">
                <a:solidFill>
                  <a:schemeClr val="bg2">
                    <a:lumMod val="10000"/>
                  </a:schemeClr>
                </a:solidFill>
              </a:rPr>
              <a:t> for Geospatial mapping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EBFB8B56-3DD5-67DF-1E6C-0331CB90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392E0B-0DD2-3AA1-6369-79711C8B2A90}"/>
              </a:ext>
            </a:extLst>
          </p:cNvPr>
          <p:cNvGrpSpPr/>
          <p:nvPr/>
        </p:nvGrpSpPr>
        <p:grpSpPr>
          <a:xfrm>
            <a:off x="9688859" y="831245"/>
            <a:ext cx="1899762" cy="5373612"/>
            <a:chOff x="9629192" y="662473"/>
            <a:chExt cx="1959429" cy="554238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A79B2C-C6E6-BC39-773E-AF86AB1F4FA8}"/>
                </a:ext>
              </a:extLst>
            </p:cNvPr>
            <p:cNvSpPr/>
            <p:nvPr/>
          </p:nvSpPr>
          <p:spPr>
            <a:xfrm>
              <a:off x="9629192" y="662473"/>
              <a:ext cx="1959429" cy="5542384"/>
            </a:xfrm>
            <a:prstGeom prst="rect">
              <a:avLst/>
            </a:prstGeom>
            <a:ln w="19050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0D5F5F9-16D0-C8C3-69FE-0DA0F07CD75F}"/>
                </a:ext>
              </a:extLst>
            </p:cNvPr>
            <p:cNvGrpSpPr/>
            <p:nvPr/>
          </p:nvGrpSpPr>
          <p:grpSpPr>
            <a:xfrm>
              <a:off x="9754886" y="757650"/>
              <a:ext cx="1720331" cy="5342699"/>
              <a:chOff x="9853785" y="243381"/>
              <a:chExt cx="2090189" cy="6274461"/>
            </a:xfrm>
          </p:grpSpPr>
          <p:pic>
            <p:nvPicPr>
              <p:cNvPr id="7" name="Picture 6" descr="pandas - NumFOCUS">
                <a:extLst>
                  <a:ext uri="{FF2B5EF4-FFF2-40B4-BE49-F238E27FC236}">
                    <a16:creationId xmlns:a16="http://schemas.microsoft.com/office/drawing/2014/main" id="{8E5C7E72-E9B4-F58B-13BF-E0D0A8A11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182751" y="243381"/>
                <a:ext cx="1432256" cy="1357759"/>
              </a:xfrm>
              <a:prstGeom prst="roundRect">
                <a:avLst/>
              </a:prstGeom>
              <a:ln>
                <a:noFill/>
              </a:ln>
            </p:spPr>
          </p:pic>
          <p:pic>
            <p:nvPicPr>
              <p:cNvPr id="8" name="Picture 7" descr="NumPy logo refresh · Issue #37 · numpy/numpy.org · GitHub">
                <a:extLst>
                  <a:ext uri="{FF2B5EF4-FFF2-40B4-BE49-F238E27FC236}">
                    <a16:creationId xmlns:a16="http://schemas.microsoft.com/office/drawing/2014/main" id="{8FC45429-EE46-32B0-63AA-ACC81A775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2399" y="1649252"/>
                <a:ext cx="1632960" cy="1327736"/>
              </a:xfrm>
              <a:prstGeom prst="roundRect">
                <a:avLst/>
              </a:prstGeom>
              <a:ln>
                <a:noFill/>
              </a:ln>
            </p:spPr>
          </p:pic>
          <p:pic>
            <p:nvPicPr>
              <p:cNvPr id="11" name="Picture 10" descr="Matplotlib logo — Matplotlib 3.8.2 documentation">
                <a:extLst>
                  <a:ext uri="{FF2B5EF4-FFF2-40B4-BE49-F238E27FC236}">
                    <a16:creationId xmlns:a16="http://schemas.microsoft.com/office/drawing/2014/main" id="{6E0DC541-4FFA-AD5C-3328-1634AAF96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3785" y="3512416"/>
                <a:ext cx="2090189" cy="451384"/>
              </a:xfrm>
              <a:prstGeom prst="roundRect">
                <a:avLst/>
              </a:prstGeom>
              <a:ln>
                <a:noFill/>
              </a:ln>
            </p:spPr>
          </p:pic>
          <p:pic>
            <p:nvPicPr>
              <p:cNvPr id="13" name="Picture 12" descr="File:Plotly logo for digital final (6).png - Wikipedia">
                <a:extLst>
                  <a:ext uri="{FF2B5EF4-FFF2-40B4-BE49-F238E27FC236}">
                    <a16:creationId xmlns:a16="http://schemas.microsoft.com/office/drawing/2014/main" id="{A38F8ECC-6250-01E9-7C06-1A130E63D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94860" y="4255570"/>
                <a:ext cx="1808038" cy="1203731"/>
              </a:xfrm>
              <a:prstGeom prst="roundRect">
                <a:avLst/>
              </a:prstGeom>
              <a:ln>
                <a:noFill/>
              </a:ln>
            </p:spPr>
          </p:pic>
          <p:pic>
            <p:nvPicPr>
              <p:cNvPr id="14" name="Picture 13" descr="Beautiful Soup 4 | Funthon">
                <a:extLst>
                  <a:ext uri="{FF2B5EF4-FFF2-40B4-BE49-F238E27FC236}">
                    <a16:creationId xmlns:a16="http://schemas.microsoft.com/office/drawing/2014/main" id="{7D77E75C-6ECB-B446-E001-066621924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7145" y="5751071"/>
                <a:ext cx="1803469" cy="766771"/>
              </a:xfrm>
              <a:prstGeom prst="roundRect">
                <a:avLst/>
              </a:prstGeom>
              <a:ln>
                <a:noFill/>
              </a:ln>
            </p:spPr>
          </p:pic>
        </p:grpSp>
      </p:grp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0006C3D1-D8F5-032C-BAF1-2AFF1E5B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0" y="6389688"/>
            <a:ext cx="3695302" cy="365125"/>
          </a:xfrm>
        </p:spPr>
        <p:txBody>
          <a:bodyPr/>
          <a:lstStyle/>
          <a:p>
            <a:pPr algn="r"/>
            <a:r>
              <a:rPr lang="en-US"/>
              <a:t>12/5/2023</a:t>
            </a:r>
          </a:p>
        </p:txBody>
      </p:sp>
    </p:spTree>
    <p:extLst>
      <p:ext uri="{BB962C8B-B14F-4D97-AF65-F5344CB8AC3E}">
        <p14:creationId xmlns:p14="http://schemas.microsoft.com/office/powerpoint/2010/main" val="145065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B1FF56-2AFE-48AC-9E09-4E1821A2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11" y="710082"/>
            <a:ext cx="9922764" cy="757886"/>
          </a:xfrm>
        </p:spPr>
        <p:txBody>
          <a:bodyPr>
            <a:normAutofit/>
          </a:bodyPr>
          <a:lstStyle/>
          <a:p>
            <a:r>
              <a:rPr lang="en-IN"/>
              <a:t>Geospatial Mapping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89162-8121-AA41-0F47-B34CC96A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7BD09-F2DE-4EC7-116B-1AD402A8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DA03EF-AC6A-C429-3086-053468116A89}"/>
              </a:ext>
            </a:extLst>
          </p:cNvPr>
          <p:cNvGrpSpPr/>
          <p:nvPr/>
        </p:nvGrpSpPr>
        <p:grpSpPr>
          <a:xfrm>
            <a:off x="7417837" y="1548883"/>
            <a:ext cx="3797559" cy="4907902"/>
            <a:chOff x="7417837" y="1548883"/>
            <a:chExt cx="3797559" cy="4907902"/>
          </a:xfrm>
        </p:grpSpPr>
        <p:sp>
          <p:nvSpPr>
            <p:cNvPr id="12" name="Action Button: Blank 1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40233846-26F5-9905-C845-FF28D3E94332}"/>
                </a:ext>
              </a:extLst>
            </p:cNvPr>
            <p:cNvSpPr/>
            <p:nvPr/>
          </p:nvSpPr>
          <p:spPr>
            <a:xfrm>
              <a:off x="7417837" y="1548883"/>
              <a:ext cx="3797559" cy="4907902"/>
            </a:xfrm>
            <a:prstGeom prst="actionButtonBlank">
              <a:avLst/>
            </a:prstGeom>
            <a:noFill/>
            <a:ln w="9525" cap="flat" cmpd="sng" algn="ctr">
              <a:solidFill>
                <a:schemeClr val="dk1"/>
              </a:solidFill>
              <a:prstDash val="lgDashDot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map of a city with blue points&#10;&#10;Description automatically generated">
              <a:extLst>
                <a:ext uri="{FF2B5EF4-FFF2-40B4-BE49-F238E27FC236}">
                  <a16:creationId xmlns:a16="http://schemas.microsoft.com/office/drawing/2014/main" id="{20A7739C-9328-4E66-8CD3-A3D02D1C0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0841" y="1651228"/>
              <a:ext cx="3600450" cy="4738460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4314E7-55C7-293D-E607-8A84A77AD70A}"/>
              </a:ext>
            </a:extLst>
          </p:cNvPr>
          <p:cNvGrpSpPr/>
          <p:nvPr/>
        </p:nvGrpSpPr>
        <p:grpSpPr>
          <a:xfrm>
            <a:off x="839782" y="1664998"/>
            <a:ext cx="5256218" cy="4724690"/>
            <a:chOff x="839782" y="1651228"/>
            <a:chExt cx="5256218" cy="47246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2A0010-A169-1E40-F375-9ECEC1A30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782" y="1651228"/>
              <a:ext cx="5256218" cy="4724690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10" name="Action Button: Blank 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9A287BF3-FC21-2B5A-F193-6029F5EBB329}"/>
                </a:ext>
              </a:extLst>
            </p:cNvPr>
            <p:cNvSpPr/>
            <p:nvPr/>
          </p:nvSpPr>
          <p:spPr>
            <a:xfrm>
              <a:off x="3079102" y="2136709"/>
              <a:ext cx="1268963" cy="1884785"/>
            </a:xfrm>
            <a:prstGeom prst="actionButtonBlank">
              <a:avLst/>
            </a:prstGeom>
            <a:solidFill>
              <a:schemeClr val="accent3">
                <a:lumMod val="75000"/>
                <a:alpha val="31000"/>
              </a:schemeClr>
            </a:solidFill>
            <a:ln w="9525" cap="flat" cmpd="sng" algn="ctr">
              <a:solidFill>
                <a:schemeClr val="dk1"/>
              </a:solidFill>
              <a:prstDash val="lgDashDot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79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3ED8E66-E2AC-4CC9-ADE3-FA44E4029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B57B8-4838-24FE-D63B-5D237F31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5" y="838357"/>
            <a:ext cx="7592741" cy="1104743"/>
          </a:xfrm>
        </p:spPr>
        <p:txBody>
          <a:bodyPr>
            <a:normAutofit fontScale="90000"/>
          </a:bodyPr>
          <a:lstStyle/>
          <a:p>
            <a:r>
              <a:rPr lang="en-IN" sz="4800"/>
              <a:t>Exploratory Data Analysis</a:t>
            </a:r>
            <a:endParaRPr lang="en-US" sz="600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570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D1089F93-A2AD-6B40-21C4-086FDE6880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76954"/>
              </p:ext>
            </p:extLst>
          </p:nvPr>
        </p:nvGraphicFramePr>
        <p:xfrm>
          <a:off x="1088135" y="2010747"/>
          <a:ext cx="10446639" cy="37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A221-9949-2220-F114-6B719A5B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DE8F1-5713-8FEF-DF72-462B914D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270F-135F-C10B-5A1E-D78D8D66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27" y="837970"/>
            <a:ext cx="4440456" cy="588589"/>
          </a:xfrm>
        </p:spPr>
        <p:txBody>
          <a:bodyPr>
            <a:normAutofit/>
          </a:bodyPr>
          <a:lstStyle/>
          <a:p>
            <a:r>
              <a:rPr lang="en-IN" sz="3600" cap="none"/>
              <a:t>Overview</a:t>
            </a:r>
            <a:endParaRPr lang="en-US" sz="3600" cap="none"/>
          </a:p>
        </p:txBody>
      </p:sp>
      <p:pic>
        <p:nvPicPr>
          <p:cNvPr id="40" name="Picture Placeholder 39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17D7E86E-383B-B052-CB57-64B747E8CE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r="115"/>
          <a:stretch>
            <a:fillRect/>
          </a:stretch>
        </p:blipFill>
        <p:spPr>
          <a:xfrm>
            <a:off x="3171825" y="1647825"/>
            <a:ext cx="8410575" cy="4741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83122-420C-D804-A6B6-FD4460D31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12/5/2023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6FDEEF-4040-6A42-8480-DAEC8C28F0D3}"/>
              </a:ext>
            </a:extLst>
          </p:cNvPr>
          <p:cNvGrpSpPr/>
          <p:nvPr/>
        </p:nvGrpSpPr>
        <p:grpSpPr>
          <a:xfrm>
            <a:off x="1026227" y="1647181"/>
            <a:ext cx="1785637" cy="4742509"/>
            <a:chOff x="1230014" y="426652"/>
            <a:chExt cx="1893401" cy="60046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9D73DBD-555D-2E4A-A3CA-17176954D5F7}"/>
                </a:ext>
              </a:extLst>
            </p:cNvPr>
            <p:cNvGrpSpPr/>
            <p:nvPr/>
          </p:nvGrpSpPr>
          <p:grpSpPr>
            <a:xfrm>
              <a:off x="1417040" y="2022945"/>
              <a:ext cx="1489855" cy="1185033"/>
              <a:chOff x="1199900" y="2151917"/>
              <a:chExt cx="1521187" cy="118503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8697D71-DFBA-E485-E83E-8F68B340DD97}"/>
                  </a:ext>
                </a:extLst>
              </p:cNvPr>
              <p:cNvSpPr/>
              <p:nvPr/>
            </p:nvSpPr>
            <p:spPr>
              <a:xfrm>
                <a:off x="1199900" y="2151917"/>
                <a:ext cx="1491073" cy="745238"/>
              </a:xfrm>
              <a:prstGeom prst="roundRect">
                <a:avLst>
                  <a:gd name="adj" fmla="val 12080"/>
                </a:avLst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>
                    <a:solidFill>
                      <a:schemeClr val="tx1"/>
                    </a:solidFill>
                  </a:rPr>
                  <a:t>12 Years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F0F46F-4416-F993-1B5E-B9D57AAA8859}"/>
                  </a:ext>
                </a:extLst>
              </p:cNvPr>
              <p:cNvSpPr txBox="1"/>
              <p:nvPr/>
            </p:nvSpPr>
            <p:spPr>
              <a:xfrm>
                <a:off x="1230014" y="2998396"/>
                <a:ext cx="1491073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/>
                  <a:t>Timeframe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AB47A7-38E0-FBF7-01F6-27A7ECF28BE8}"/>
                </a:ext>
              </a:extLst>
            </p:cNvPr>
            <p:cNvGrpSpPr/>
            <p:nvPr/>
          </p:nvGrpSpPr>
          <p:grpSpPr>
            <a:xfrm>
              <a:off x="1417041" y="3634630"/>
              <a:ext cx="1489855" cy="1185033"/>
              <a:chOff x="3867582" y="2151917"/>
              <a:chExt cx="1521187" cy="1185033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61897A7-DF0E-8ABA-9500-16E10ED9AA53}"/>
                  </a:ext>
                </a:extLst>
              </p:cNvPr>
              <p:cNvSpPr/>
              <p:nvPr/>
            </p:nvSpPr>
            <p:spPr>
              <a:xfrm>
                <a:off x="3867582" y="2151917"/>
                <a:ext cx="1491073" cy="745238"/>
              </a:xfrm>
              <a:prstGeom prst="roundRect">
                <a:avLst>
                  <a:gd name="adj" fmla="val 12080"/>
                </a:avLst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IN" b="1">
                    <a:solidFill>
                      <a:schemeClr val="tx1"/>
                    </a:solidFill>
                  </a:rPr>
                  <a:t>221k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C782F6-5873-3CC8-E8E7-0C71B4A3830A}"/>
                  </a:ext>
                </a:extLst>
              </p:cNvPr>
              <p:cNvSpPr txBox="1"/>
              <p:nvPr/>
            </p:nvSpPr>
            <p:spPr>
              <a:xfrm>
                <a:off x="3897696" y="2998396"/>
                <a:ext cx="1491073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/>
                  <a:t>Inspections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68D4821-6D9F-2C24-18A6-CA60960448AE}"/>
                </a:ext>
              </a:extLst>
            </p:cNvPr>
            <p:cNvGrpSpPr/>
            <p:nvPr/>
          </p:nvGrpSpPr>
          <p:grpSpPr>
            <a:xfrm>
              <a:off x="1230014" y="426652"/>
              <a:ext cx="1893401" cy="1169641"/>
              <a:chOff x="6391341" y="2151917"/>
              <a:chExt cx="1933220" cy="116964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DD9CE08-FA7B-BEDE-EBE1-58CA88508FE2}"/>
                  </a:ext>
                </a:extLst>
              </p:cNvPr>
              <p:cNvSpPr/>
              <p:nvPr/>
            </p:nvSpPr>
            <p:spPr>
              <a:xfrm>
                <a:off x="6582301" y="2151917"/>
                <a:ext cx="1491073" cy="745238"/>
              </a:xfrm>
              <a:prstGeom prst="roundRect">
                <a:avLst>
                  <a:gd name="adj" fmla="val 12080"/>
                </a:avLst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IN" b="1">
                    <a:solidFill>
                      <a:schemeClr val="tx1"/>
                    </a:solidFill>
                  </a:rPr>
                  <a:t>30k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545508-FE15-EB4D-086E-844C97625BD3}"/>
                  </a:ext>
                </a:extLst>
              </p:cNvPr>
              <p:cNvSpPr txBox="1"/>
              <p:nvPr/>
            </p:nvSpPr>
            <p:spPr>
              <a:xfrm>
                <a:off x="6391341" y="2983004"/>
                <a:ext cx="193322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/>
                  <a:t>Establishments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3E3D403-838F-4021-B95F-CAF383F3BC24}"/>
                </a:ext>
              </a:extLst>
            </p:cNvPr>
            <p:cNvGrpSpPr/>
            <p:nvPr/>
          </p:nvGrpSpPr>
          <p:grpSpPr>
            <a:xfrm>
              <a:off x="1322150" y="5246315"/>
              <a:ext cx="1709129" cy="1185033"/>
              <a:chOff x="9203918" y="2151917"/>
              <a:chExt cx="1745073" cy="1185033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B299CCCB-365A-9C8D-CFCB-2BE679314197}"/>
                  </a:ext>
                </a:extLst>
              </p:cNvPr>
              <p:cNvSpPr/>
              <p:nvPr/>
            </p:nvSpPr>
            <p:spPr>
              <a:xfrm>
                <a:off x="9300804" y="2151917"/>
                <a:ext cx="1491074" cy="745238"/>
              </a:xfrm>
              <a:prstGeom prst="roundRect">
                <a:avLst>
                  <a:gd name="adj" fmla="val 12080"/>
                </a:avLst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IN" b="1">
                    <a:solidFill>
                      <a:schemeClr val="tx1"/>
                    </a:solidFill>
                  </a:rPr>
                  <a:t>220k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410E75-05A3-FAD2-F060-0CAFB1424A24}"/>
                  </a:ext>
                </a:extLst>
              </p:cNvPr>
              <p:cNvSpPr txBox="1"/>
              <p:nvPr/>
            </p:nvSpPr>
            <p:spPr>
              <a:xfrm>
                <a:off x="9203918" y="2998396"/>
                <a:ext cx="1745073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/>
                  <a:t>Location Data</a:t>
                </a:r>
              </a:p>
            </p:txBody>
          </p:sp>
        </p:grpSp>
      </p:grp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1DE5B3C8-D78F-1233-F42D-F0283FA5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33764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_2SEEDS">
      <a:dk1>
        <a:srgbClr val="000000"/>
      </a:dk1>
      <a:lt1>
        <a:srgbClr val="FFFFFF"/>
      </a:lt1>
      <a:dk2>
        <a:srgbClr val="412924"/>
      </a:dk2>
      <a:lt2>
        <a:srgbClr val="E8E4E2"/>
      </a:lt2>
      <a:accent1>
        <a:srgbClr val="7EA3BA"/>
      </a:accent1>
      <a:accent2>
        <a:srgbClr val="7FA9A8"/>
      </a:accent2>
      <a:accent3>
        <a:srgbClr val="969FC7"/>
      </a:accent3>
      <a:accent4>
        <a:srgbClr val="BA7E87"/>
      </a:accent4>
      <a:accent5>
        <a:srgbClr val="C1998A"/>
      </a:accent5>
      <a:accent6>
        <a:srgbClr val="B19F78"/>
      </a:accent6>
      <a:hlink>
        <a:srgbClr val="A57759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BjornVTI</vt:lpstr>
      <vt:lpstr>Chicago's Culinary Compliance  A review of restaurant and food service inspections </vt:lpstr>
      <vt:lpstr>Literature Review</vt:lpstr>
      <vt:lpstr>Agenda</vt:lpstr>
      <vt:lpstr>Objective</vt:lpstr>
      <vt:lpstr>Data Description</vt:lpstr>
      <vt:lpstr>Data Cleaning and Libraries used</vt:lpstr>
      <vt:lpstr>Geospatial Mapping</vt:lpstr>
      <vt:lpstr>Exploratory Data Analysis</vt:lpstr>
      <vt:lpstr>Overview</vt:lpstr>
      <vt:lpstr>Outcome trends</vt:lpstr>
      <vt:lpstr>Risk Analysis</vt:lpstr>
      <vt:lpstr>Analysis of Facility Types</vt:lpstr>
      <vt:lpstr>Analysis of Inspection Types</vt:lpstr>
      <vt:lpstr>Analysis of Restaurants</vt:lpstr>
      <vt:lpstr>Analysis of Violations</vt:lpstr>
      <vt:lpstr>Modelling</vt:lpstr>
      <vt:lpstr>Model Comparison</vt:lpstr>
      <vt:lpstr>Forecasting Pass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Chicago's Culinary Compliance</dc:title>
  <dc:creator>Vesalapu, Ritesh Venkata Sai</dc:creator>
  <cp:revision>3</cp:revision>
  <dcterms:created xsi:type="dcterms:W3CDTF">2023-12-05T09:18:26Z</dcterms:created>
  <dcterms:modified xsi:type="dcterms:W3CDTF">2024-01-03T22:18:19Z</dcterms:modified>
</cp:coreProperties>
</file>